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lg"/>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g"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72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Omwana owokubiri yabula era azuuliddwa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Ebya leero</a:t>
            </a:r>
            <a:r xmlns:a="http://schemas.openxmlformats.org/drawingml/2006/main">
              <a:rPr altLang="en-US" lang="lg" sz="4000">
                <a:solidFill>
                  <a:srgbClr val="ff0000"/>
                </a:solidFill>
              </a:rPr>
              <a:t> </a:t>
            </a:r>
            <a:r xmlns:a="http://schemas.openxmlformats.org/drawingml/2006/main">
              <a:rPr altLang="ko-KR" lang="lg" sz="4000">
                <a:solidFill>
                  <a:srgbClr val="ff0000"/>
                </a:solidFill>
              </a:rPr>
              <a:t>Ebibuuzo</a:t>
            </a:r>
            <a:r xmlns:a="http://schemas.openxmlformats.org/drawingml/2006/main">
              <a:rPr altLang="en-US" lang="lg"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Taata yayisa atya omwana owokubiri bwe yakomawo?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Yagoba omwana owookubiri.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Yakuba omwana owokubiri.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Omwana owokubiri teyamulaba.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Yayaniriza omwana ow’okubiri n’essanyu.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4 </a:t>
            </a:r>
            <a:r xmlns:a="http://schemas.openxmlformats.org/drawingml/2006/main">
              <a:rPr altLang="ko-KR" lang="lg" sz="2800">
                <a:solidFill>
                  <a:srgbClr val="ff0000"/>
                </a:solidFill>
              </a:rPr>
              <a:t>Yayaniriza omwana ow’okubiri n’essanyu.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81Ekigambo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Omubanja Eyabanja Ebitone Emitwalo Kkumi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g" sz="3600"/>
              <a:t>‘Tewandibadde osaasira muweereza munno nga nange bwe nnakusaasira?’.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18:</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Waaliwo omusajja eyali abanja kabaka talanta enkumi kkumi. Kabaka yasaasira omusajja, n’asazaamu ebbanja.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Naye omusajja oyo bwe yafuluma, n’asanga omu ku baweereza banne ng’amubanja dinaali kikumi. Yamukwata n’amunyiiga. “Osasula by’onbanja!”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N’asuula muddu munne mu kkomera. Kabaka yawulira amawulire gano okuva eri omuweereza we omulala.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Awo kabaka n’anyiiga n’ayita omuweereza n’addayo. “Ebbanja lyo lyonna nnasazaamu kubanga wanneegayirira. Tewandibadde osaasira baweereza banno nga nange bwe nnakusaasira?”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yagamba nti, “Nga Kitaffe ali mu ggulu bwe yabasonyiwa, nammwe musaanidde okusonyiwagana.”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solidFill>
                  <a:schemeClr val="tx1">
                    <a:lumMod val="65000"/>
                    <a:lumOff val="35000"/>
                  </a:schemeClr>
                </a:solidFill>
              </a:rPr>
              <a:t>Omuweereza yaggyibwako ebbanja eddene ennyo erya ttalanta emitwalo kkumi.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Naye teyasonyiwa muweereza munne eyali amubanja dinaali kikumi.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Eno ndowooza ya butasiima.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Era twasonyiyibwa era ne tulokoka olw’ekisa okuyita mu Yesu.</a:t>
            </a:r>
            <a:r xmlns:a="http://schemas.openxmlformats.org/drawingml/2006/main">
              <a:rPr altLang="en-US" lang="lg" sz="3200">
                <a:solidFill>
                  <a:schemeClr val="tx1">
                    <a:lumMod val="65000"/>
                    <a:lumOff val="35000"/>
                  </a:schemeClr>
                </a:solidFill>
              </a:rPr>
              <a:t> </a:t>
            </a:r>
            <a:r xmlns:a="http://schemas.openxmlformats.org/drawingml/2006/main">
              <a:rPr altLang="ko-KR" lang="lg" sz="3200">
                <a:solidFill>
                  <a:schemeClr val="tx1">
                    <a:lumMod val="65000"/>
                    <a:lumOff val="35000"/>
                  </a:schemeClr>
                </a:solidFill>
              </a:rPr>
              <a:t>Ekisa ekyo bwe tutakyerabira, tulina okusonyiwa abo abatukoze obubi.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 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ye atusonyiwa era atwagala okutuusa ku nkomerero.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Ssente mmeka zeyafuna okuwandiikibwako kabaka??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denaali kikumi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denaali ebikumi bibiri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ebitone kikumi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ttalanta enkumi kkumi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4 </a:t>
            </a:r>
            <a:r xmlns:a="http://schemas.openxmlformats.org/drawingml/2006/main">
              <a:rPr altLang="ko-KR" lang="lg" sz="2800">
                <a:solidFill>
                  <a:srgbClr val="ff0000"/>
                </a:solidFill>
              </a:rPr>
              <a:t>ttalanta enkumi kkumi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g" sz="4000"/>
              <a:t>Kubanga omwana wange ono yali afudde era mulamu nate; yabula era azuuliddwa.’ Bwe batyo ne batandika okujaguza.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Lukka</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g" sz="3600"/>
              <a:t>‘Tewandibadde osaasira muweereza munno nga nange bwe nnakusaasira?’.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18:</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82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Kosana eri Omwana wa Dawudi!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lg" sz="3600"/>
              <a:t>Abantu abaali bamukulembedde n'abo abaali bamugoberera ne baleekaana nti, “Kozana eri Omwana wa Dawudi!” "Alina omukisa oyo ajja mu linnya lya Mukama!" "Hosanna mu kifo ekisingayo okuba waggulu!"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lg" altLang="ko-KR" sz="2600">
                <a:solidFill>
                  <a:schemeClr val="tx1">
                    <a:lumMod val="65000"/>
                    <a:lumOff val="35000"/>
                  </a:schemeClr>
                </a:solidFill>
              </a:rPr>
              <a:t>Yesu bwe yali asemberera Yerusaalemi, n’atuma abayigirizwa babiri, n’agamba nti, “Mugende mu kyalo, ojja kusanga endogoyi ng’eri kumpi n’omwana gw’endogoyi yaayo. Bisumulula obindeete gye ndi.”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Abayigirizwa babiri baagenda mu kyalo ne bakola nga Yesu bwe yabalagira.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Baasanga endogoyi. “Mukama abetaaga.” Olwo nnyini yo n’azisindika amangu ago.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yatuula ku mwana w’endogoyi n’ayingira mu Yerusaalemi. Abantu abaali bamukulembedde ne baleekaana nti, “Kosana eri Omwana wa Dawudi!”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Eky’okuba nti Yesu yeebagadde omwana w’endogoyi era n’okuba nti yayanirizibwa abantu abangi, kyakolebwa okusinziira ku bunnabbi obuli mu Baibuli obuwandiikiddwa. Naye tewali yali akimanyi.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solidFill>
                  <a:schemeClr val="tx1">
                    <a:lumMod val="65000"/>
                    <a:lumOff val="35000"/>
                  </a:schemeClr>
                </a:solidFill>
              </a:rPr>
              <a:t>"Yesu yeebagadde embuzi y'endogoyi, abantu ne baleekaana nti,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‘Kosana eri Omwana wa Dawudi!’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Byonna byalagulwa mu Baibuli.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Yesu yawangaala mu buwulize,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nga bwe kyawandiikibwa mu Baibuli.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Naffe abagoberera Yesu tulina okugondera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Ekigambo kya Katonda mu bujjuvu.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solidFill>
                  <a:srgbClr val="ff0000"/>
                </a:solidFill>
              </a:rPr>
              <a:t>Yesu y’ani?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 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ye kabaka waffe agwanidde okutenderezebwa n’ekitiibwa.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g">
                <a:solidFill>
                  <a:schemeClr val="tx1">
                    <a:lumMod val="50000"/>
                    <a:lumOff val="50000"/>
                  </a:schemeClr>
                </a:solidFill>
              </a:rPr>
              <a:t>No. 73 Ekigambo kya Katonda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lg" sz="4400"/>
              <a:t>Yesu Azuukiza Lazaalo mu Bafu</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Kiki Yesu kye yavuga n’ayingira mu Yerusaalemi?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omwana w’endogoyi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omwana w’embalaasi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omwana w’enjovu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omwana w’engamiya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1 </a:t>
            </a:r>
            <a:r xmlns:a="http://schemas.openxmlformats.org/drawingml/2006/main">
              <a:rPr altLang="ko-KR" lang="lg" sz="2800">
                <a:solidFill>
                  <a:srgbClr val="ff0000"/>
                </a:solidFill>
              </a:rPr>
              <a:t>omwana gw’endogoyi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lg" sz="3600"/>
              <a:t>Abantu abaali bamukulembedde n'abo abaali bamugoberera ne baleekaana nti, “Kozana eri Omwana wa Dawudi!” "Alina omukisa oyo ajja mu linnya lya Mukama!" "Hosanna mu kifo ekisingayo obukulu!"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83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Ennyumba yange nnyumba ya kusaba.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g" sz="3600"/>
              <a:t>"Kyawandiikibwa," n'abagamba nti, " 'Ennyumba yange ejja kuyitibwa ennyumba y'okusaba,' naye mmwe mugifuula 'empuku y'abanyazi.'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yayingira mu yeekaalu mu Yerusaalemi. Munda mu yeekaalu mwalimu abasuubuzi n’abawanyisiganya ssente bangi.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lg" altLang="ko-KR" sz="3000">
                <a:solidFill>
                  <a:schemeClr val="tx1">
                    <a:lumMod val="65000"/>
                    <a:lumOff val="35000"/>
                  </a:schemeClr>
                </a:solidFill>
              </a:rPr>
              <a:t>Yesu yakyusa emmeeza z’abawanyisiganya ssente n’entebe z’abo abaali batunda amayiba. Yavuga bonna abaali bagula n’okutunda eyo.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yagamba mu busungu nti, “Kyawandiikibwa nti Ennyumba yange ejja kuyitibwa ennyumba ey’okusaba, naye ggwe ogifuula empuku y’abanyazi.”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Yesu yagoba abasuubuzi mu yeekaalu n’awonya abalwadde mu yeekaalu.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g" sz="3600">
                <a:solidFill>
                  <a:schemeClr val="tx1">
                    <a:lumMod val="65000"/>
                    <a:lumOff val="35000"/>
                  </a:schemeClr>
                </a:solidFill>
              </a:rPr>
              <a:t>Yeekaalu, ekkanisa, kye kifo eky’okusinzizaamu n’okusaba Katonda.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Yesu yasunguwalira ekibiina ky’abantu abaakifuula ekifo eky’obusuubuzi.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Ojja ki mu kkanisa?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Mu kkanisa, olina okusisinkana Katonda n’okusinza n’okusaba.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solidFill>
                  <a:srgbClr val="ff0000"/>
                </a:solidFill>
              </a:rPr>
              <a:t>Yesu y’ani?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 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ye nnannyini kkanisa. Yesu y’oyo afuna okusinza kwaffe n’okusaba kwaffe okuva mu kkanisa.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g" sz="3600"/>
              <a:t>Yesu n'amugamba nti, "Nze kuzuukira n'obulamu. Oyo anzikiriza aliba mulamu, newakubadde nga afudde;</a:t>
            </a:r>
            <a:endParaRPr xmlns:a="http://schemas.openxmlformats.org/drawingml/2006/main" altLang="ko-KR" lang="en-US" sz="3600"/>
          </a:p>
          <a:p>
            <a:pPr xmlns:a="http://schemas.openxmlformats.org/drawingml/2006/main" lvl="0">
              <a:defRPr/>
            </a:pPr>
            <a:r xmlns:a="http://schemas.openxmlformats.org/drawingml/2006/main">
              <a:rPr altLang="ko-KR" lang="lg" sz="3600"/>
              <a:t>era oyo yenna abeera omulamu n’anzikiriza tajja kufa. Kino okikkiriza?"</a:t>
            </a:r>
            <a:endParaRPr xmlns:a="http://schemas.openxmlformats.org/drawingml/2006/main" altLang="ko-KR" lang="en-US" sz="3600"/>
          </a:p>
          <a:p>
            <a:pPr xmlns:a="http://schemas.openxmlformats.org/drawingml/2006/main" lvl="0">
              <a:defRPr/>
            </a:pPr>
            <a:r xmlns:a="http://schemas.openxmlformats.org/drawingml/2006/main">
              <a:rPr altLang="ko-KR" lang="lg"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Yokaana</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11:</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Ani Yesu yagoba mu yeekaalu?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Abayudaaya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Ab’amawanga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Kabona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Abasuubuzi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4 </a:t>
            </a:r>
            <a:r xmlns:a="http://schemas.openxmlformats.org/drawingml/2006/main">
              <a:rPr altLang="ko-KR" lang="lg" sz="2800">
                <a:solidFill>
                  <a:srgbClr val="ff0000"/>
                </a:solidFill>
              </a:rPr>
              <a:t>Abasuubuzi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g" sz="3600"/>
              <a:t>"Kyawandiikibwa," n'abagamba nti, " 'Ennyumba yange ejja kuyitibwa ennyumba y'okusaba,' naye mmwe mugifuula 'empuku y'abanyazi.'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84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Yesu Yanaaza Abayigirizwa Be Ebigere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g" sz="3600"/>
              <a:t>Kaakano nga nze Mukama wammwe era Omuyigiriza wammwe nnaaba ebigere, nammwe munaanaabagana ebigere.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Yokaana</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yalya ekyeggulo ekyasembayo n’abayigirizwa be. Yesu yali akimanyi nti kino kye kyali ekijjulo kye ekyasembayo n’abayigirizwa be.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lg" altLang="ko-KR" sz="3000">
                <a:solidFill>
                  <a:schemeClr val="tx1">
                    <a:lumMod val="65000"/>
                    <a:lumOff val="35000"/>
                  </a:schemeClr>
                </a:solidFill>
              </a:rPr>
              <a:t>Amangu ago Yesu n’aleeta amazzi mu kibya, n’atandika okunaaba ebigere by’abayigirizwa be omu ku omu.</a:t>
            </a:r>
            <a:r xmlns:a="http://schemas.openxmlformats.org/drawingml/2006/main">
              <a:rPr lang="lg"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Obudde bwa Peetero bwe bwatuuka, Peetero n'agamba nti, "Lwaki Mukama atunaaza ebigere? Nze sijja kunaaba!"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n’addamu. "Bwe sinaaba bigere, nze naawe tetulina kye tukola. Oyinza obutategeera bulungi kati, naye olunaku lumu ojja kutegeera.”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"Nnaaba n'ebigere okukuwa ekyokulabirako. Okuva kati, munaaba ebigere mufuuke abantu abaweerezagana."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g" sz="3600">
                <a:solidFill>
                  <a:schemeClr val="tx1">
                    <a:lumMod val="65000"/>
                    <a:lumOff val="35000"/>
                  </a:schemeClr>
                </a:solidFill>
              </a:rPr>
              <a:t>Mu nsi, abasajja aba wansi baweereza abasajja abagulumivu, naye okwawukana ku ekyo Yesu yanaaba ebigere by’abayigirizwa be n’awaayo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obulamu bwe ku lwaffe.</a:t>
            </a:r>
            <a:r xmlns:a="http://schemas.openxmlformats.org/drawingml/2006/main">
              <a:rPr altLang="en-US" lang="lg" sz="3600">
                <a:solidFill>
                  <a:schemeClr val="tx1">
                    <a:lumMod val="65000"/>
                    <a:lumOff val="35000"/>
                  </a:schemeClr>
                </a:solidFill>
              </a:rPr>
              <a:t> </a:t>
            </a:r>
            <a:r xmlns:a="http://schemas.openxmlformats.org/drawingml/2006/main">
              <a:rPr altLang="ko-KR" lang="lg" sz="3600">
                <a:solidFill>
                  <a:schemeClr val="tx1">
                    <a:lumMod val="65000"/>
                    <a:lumOff val="35000"/>
                  </a:schemeClr>
                </a:solidFill>
              </a:rPr>
              <a:t>Bwe tuba abayigirizwa ba Yesu, tusaanidde okusanyuka okuweerezagana mu kifo ekya wansi, mu kifo ky’okwagala okuyisibwa mu kifo eky’oku ntikko.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Olunaku lumu amawulire gajja eri Yesu. “Laazaalo mulwadde. Nsaba ojje mangu omuwonye."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a:t>
            </a:r>
            <a:r xmlns:a="http://schemas.openxmlformats.org/drawingml/2006/main">
              <a:rPr altLang="en-US" lang="lg" sz="3600">
                <a:solidFill>
                  <a:srgbClr val="0070c0"/>
                </a:solidFill>
              </a:rPr>
              <a:t> </a:t>
            </a:r>
            <a:r xmlns:a="http://schemas.openxmlformats.org/drawingml/2006/main">
              <a:rPr altLang="ko-KR" lang="lg" sz="3600">
                <a:solidFill>
                  <a:srgbClr val="0070c0"/>
                </a:solidFill>
              </a:rPr>
              <a:t>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ye musajja asinga waggulu, naye atuuse mu kifo ekisinga wansi era abadde mwetegefu okutuweereza ffenna.</a:t>
            </a:r>
            <a:r xmlns:a="http://schemas.openxmlformats.org/drawingml/2006/main">
              <a:rPr altLang="en-US" lang="l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Ani atakkiriza Yesu kunaaba bigere?</a:t>
            </a:r>
            <a:r xmlns:a="http://schemas.openxmlformats.org/drawingml/2006/main">
              <a:rPr altLang="en-US" lang="l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Yokaana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Tomasi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Peetero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Yuda Isukalyoti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3 </a:t>
            </a:r>
            <a:r xmlns:a="http://schemas.openxmlformats.org/drawingml/2006/main">
              <a:rPr altLang="ko-KR" lang="lg" sz="2800">
                <a:solidFill>
                  <a:srgbClr val="ff0000"/>
                </a:solidFill>
              </a:rPr>
              <a:t>Peetero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g" sz="3600"/>
              <a:t>Kaakano nga nze Mukama wammwe era Omuyigiriza wammwe nnaaba ebigere, nammwe munaanaabagana ebigere.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Yokaana</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85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Yesu Nga Asaba Ku Lusozi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Ng'agenda wala katono, n'agwa wansi ng'amaaso ge gatunudde wansi n'asaba nti, "Kitange, bwe kiba kisoboka, ekikopo kino kinzibweko. Naye si nga bwe njagala, wabula nga bw'oyagala."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Matayo</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Oluvannyuma lw’okulya ekyeggulo, Yesu yagenda n’abayigirizwa be mu kifo ekiyitibwa Gesusemane.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lg" altLang="ko-KR" sz="3000">
                <a:solidFill>
                  <a:schemeClr val="tx1">
                    <a:lumMod val="65000"/>
                    <a:lumOff val="35000"/>
                  </a:schemeClr>
                </a:solidFill>
              </a:rPr>
              <a:t>Yesu n’agamba abayigirizwa be nti, “Omwoyo gwange guzitoowereddwa ennaku n’okufa. Sigala wano era mukuume nange.”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“"Kitange, bwe kiba kisoboka, ekikompe kino kinzibweko. Naye si nga bwe njagala, wabula nga ggwe bw'oyagala." Yesu yasaba n’obunyiikivu. Naye abayigirizwa ne bagwa mu tulo.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n’azuukusa abayigirizwa be n’agamba nti, “Temuyinza kutunula nange okumala essaawa emu? Laba. Wano ajja omulyanyi wange olukwe okunkwata.”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Ku nkomerero, Yesu yagoberera abantu abajja okumukwata. Kyali kya kufa okusasula ebibi byaffe ku musaalaba nga Katonda bwe yayagala.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Naye Yesu nga tannajja, yafa.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solidFill>
                  <a:srgbClr val="ff0000"/>
                </a:solidFill>
              </a:rPr>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g" altLang="ko-KR" sz="3600">
                <a:solidFill>
                  <a:schemeClr val="tx1">
                    <a:lumMod val="65000"/>
                    <a:lumOff val="35000"/>
                  </a:schemeClr>
                </a:solidFill>
              </a:rPr>
              <a:t>Kyaluma Yesu okufa okusasula ebibi byaffe ku musaalaba, naye yali muwulize ddala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g" altLang="ko-KR" sz="3600">
                <a:solidFill>
                  <a:schemeClr val="tx1">
                    <a:lumMod val="65000"/>
                    <a:lumOff val="35000"/>
                  </a:schemeClr>
                </a:solidFill>
              </a:rPr>
              <a:t>kubanga kyali kya Katonda.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g" altLang="ko-KR" sz="3600">
                <a:solidFill>
                  <a:schemeClr val="tx1">
                    <a:lumMod val="65000"/>
                    <a:lumOff val="35000"/>
                  </a:schemeClr>
                </a:solidFill>
              </a:rPr>
              <a:t>Tulina okusooka okusuubira nti Katonda by’ayagala bituukirira okusinga ebyange mu bulamu bwaffe.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a:t>
            </a:r>
            <a:r xmlns:a="http://schemas.openxmlformats.org/drawingml/2006/main">
              <a:rPr lang="lg" altLang="en-US" sz="3600">
                <a:solidFill>
                  <a:srgbClr val="0070c0"/>
                </a:solidFill>
              </a:rPr>
              <a:t> </a:t>
            </a:r>
            <a:r xmlns:a="http://schemas.openxmlformats.org/drawingml/2006/main">
              <a:rPr lang="lg" altLang="ko-KR" sz="3600">
                <a:solidFill>
                  <a:srgbClr val="0070c0"/>
                </a:solidFill>
              </a:rPr>
              <a:t>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talina kibi mu nsi eno kubanga agoberera mu bujjuvu Katonda by’ayagala.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Yesu yasaba wa nga tannakwatibwa?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Mu yeekaalu ya Yerusaalemi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Gesusemane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Ekisenge ekya waggulu ekya Makko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Ennyanja Ggaliraaya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2 </a:t>
            </a:r>
            <a:r xmlns:a="http://schemas.openxmlformats.org/drawingml/2006/main">
              <a:rPr lang="lg" altLang="ko-KR" sz="2800">
                <a:solidFill>
                  <a:srgbClr val="ff0000"/>
                </a:solidFill>
              </a:rPr>
              <a:t>Gesusemane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Ng'agenda wala katono, n'agwa wansi ng'amaaso ge gatunudde wansi n'asaba nti, "Kitange, bwe kiba kisoboka, ekikopo kino kinzibweko. Naye si nga bwe njagala, wabula nga bw'oyagala."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Matayo</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86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Yesu yafiira ku musaalaba.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Yesu yakoowoola mu ddoboozi ery’omwanguka nti, “Kitange, mu mikono gyo gye ndikwasa omwoyo gwange.” Bwe yamala okwogera bino, n’assa omukka ogusembayo.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Lukka</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23:</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46. Ebikwata ku nsonga eno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eyawambibwa abaserikale b’Abaruumi, yayambala engule ey’amaggwa mu mutwe, yasekererwa, n’asitula omusaalaba n’atwalibwa okuttibwa ku lusozi.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Olwo, Yesu yakomererwa ku musaalaba wamu n’abamenyi b’amateeka babiri. Abantu baayimirira nga batunula, era abafuzi ne batuuka n’okumusekerera.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“Kitange, basonyiwe, kubanga tebamanyi kye bakola.” Yesu yasabira abo abaamutta.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Yesu n’agamba nti, “Kiwedde!” Era n’afukamira omutwe gwe n’awaayo omwoyo gwe.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lg" sz="2800">
                <a:solidFill>
                  <a:schemeClr val="tx1">
                    <a:lumMod val="65000"/>
                    <a:lumOff val="35000"/>
                  </a:schemeClr>
                </a:solidFill>
              </a:rPr>
              <a:t>Mwannyina wa Lazaalo n’agamba Yesu eyajja ekikeerezi nti, “Yesu, singa wali wano, muganda wange teyandifudde.”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Mu kaseera ako olutimbe lwa yeekaalu lwayulikamu ebitundu bibiri okuva waggulu okutuuka wansi. Ensi yakankana n’amayinja ne gakutuka. Abaserikale abaakomerera Yesu bwe baalaba kino, ne batya nnyo, ne baleekaana nti, “Mazima yali Mwana wa Katonda!”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g" altLang="ko-KR" sz="3600">
                <a:solidFill>
                  <a:schemeClr val="tx1">
                    <a:lumMod val="65000"/>
                    <a:lumOff val="35000"/>
                  </a:schemeClr>
                </a:solidFill>
              </a:rPr>
              <a:t>Yesu atalina kibi yabonaabona n’afa ku lwaffe, era n’asasula ebibi byaffe.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g" altLang="ko-KR" sz="3600">
                <a:solidFill>
                  <a:schemeClr val="tx1">
                    <a:lumMod val="65000"/>
                    <a:lumOff val="35000"/>
                  </a:schemeClr>
                </a:solidFill>
              </a:rPr>
              <a:t>N’olwekyo, tetwetaaga kwesasula.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g" altLang="ko-KR" sz="3600">
                <a:solidFill>
                  <a:schemeClr val="tx1">
                    <a:lumMod val="65000"/>
                    <a:lumOff val="35000"/>
                  </a:schemeClr>
                </a:solidFill>
              </a:rPr>
              <a:t>Twalokolebwa olw’okuba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g" altLang="ko-KR" sz="3600">
                <a:solidFill>
                  <a:schemeClr val="tx1">
                    <a:lumMod val="65000"/>
                    <a:lumOff val="35000"/>
                  </a:schemeClr>
                </a:solidFill>
              </a:rPr>
              <a:t>Kino tetulina kwerabira wadde akaseera katono.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 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ye Mulokozi eyatuwonya nga yafiirira ebibi byaffe ku musaalaba.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Yesu yakomererwa naye ani?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Abayigirizwa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Abakyala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Bakabona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Abamenyi b’amateeka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4 </a:t>
            </a:r>
            <a:r xmlns:a="http://schemas.openxmlformats.org/drawingml/2006/main">
              <a:rPr lang="lg" altLang="ko-KR" sz="2800">
                <a:solidFill>
                  <a:srgbClr val="ff0000"/>
                </a:solidFill>
              </a:rPr>
              <a:t>Abamenyi b’amateeka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Yesu yakoowoola mu ddoboozi ery’omwanguka nti, “Kitange, mu mikono gyo gye ndikwasa omwoyo gwange.” Bwe yamala okwogera bino, n’assa omukka ogusembayo.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Lukka</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23:</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46. Ebikwata ku nsonga eno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87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Entaana Etaliimu kintu kyonna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Bwe yawulira, n’akyuka n’alaba Yesu ng’ayimiridde, naye n’atamanya nti ye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Yokaana</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20:</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Maliyamu Magudaleene yagenda ku ntaana okulaba Yesu omufu. Naye, oluggi olw’amayinja olw’entaana lwali luggule.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Mu ntaana temwalimu mulambo gwa Yesu. Maliyamu yalowooza nti waliwo eyabba omulambo gwa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Malayika n’alabika n’abuuza. "Lwaki okaaba?" Maliyamu n'addamu nti, “Waliwo eyabba omulambo gwa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Yesu yagamba nti, “Muggyewo omulyango ogw’amayinja ogw’entaana.” Yesu yalagira nti, “Fuluma, Lazaalo.”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Era bwe yakyuka, waaliwo Yesu eyakomawo nga mulamu. Naye Maliyamu teyategedde Yesu. Yali talowooza nti Yesu ajja kudda mu bulamu.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"Mariya..." Yesu bwe yayita, Maliyamu y'amutegeera. “Mukama, ddala okomyewo mu bulamu." Yesu yazuukizibwa nga wayise ennaku ssatu bukya afa.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lg" altLang="ko-KR" sz="3300">
                <a:solidFill>
                  <a:schemeClr val="tx1">
                    <a:lumMod val="65000"/>
                    <a:lumOff val="35000"/>
                  </a:schemeClr>
                </a:solidFill>
              </a:rPr>
              <a:t>Tewali muntu yenna mu nsi afudde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g" altLang="ko-KR" sz="3300">
                <a:solidFill>
                  <a:schemeClr val="tx1">
                    <a:lumMod val="65000"/>
                    <a:lumOff val="35000"/>
                  </a:schemeClr>
                </a:solidFill>
              </a:rPr>
              <a:t>era nga mulamu nate.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g" altLang="ko-KR" sz="3300">
                <a:solidFill>
                  <a:schemeClr val="tx1">
                    <a:lumMod val="65000"/>
                    <a:lumOff val="35000"/>
                  </a:schemeClr>
                </a:solidFill>
              </a:rPr>
              <a:t>Naye oyo yekka, Yesu, eyazuukizibwa okuva mu kufa, akyali mulamu.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g" altLang="ko-KR" sz="3300">
                <a:solidFill>
                  <a:schemeClr val="tx1">
                    <a:lumMod val="65000"/>
                    <a:lumOff val="35000"/>
                  </a:schemeClr>
                </a:solidFill>
              </a:rPr>
              <a:t>Bayibuli egamba nti abo abakkiriza mu Yesu nabo bakomawo mu bulamu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g" altLang="ko-KR" sz="3300">
                <a:solidFill>
                  <a:schemeClr val="tx1">
                    <a:lumMod val="65000"/>
                    <a:lumOff val="35000"/>
                  </a:schemeClr>
                </a:solidFill>
              </a:rPr>
              <a:t>nga Yesu.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g" altLang="ko-KR" sz="3300">
                <a:solidFill>
                  <a:schemeClr val="tx1">
                    <a:lumMod val="65000"/>
                    <a:lumOff val="35000"/>
                  </a:schemeClr>
                </a:solidFill>
              </a:rPr>
              <a:t>N’olwekyo tetulina kufiirwa ssuubi lyaffe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g" altLang="ko-KR" sz="3300">
                <a:solidFill>
                  <a:schemeClr val="tx1">
                    <a:lumMod val="65000"/>
                    <a:lumOff val="35000"/>
                  </a:schemeClr>
                </a:solidFill>
              </a:rPr>
              <a:t>olw’obulamu obutaggwaawo.</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 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ye Mukama w’Obuwanguzi eyawangula okufa n’akomawo mu bulamu.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Maliyamu yalowooza ki bwe yalaba nga mu ntaana temuli Yesu?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Yesu azuukiziddwa!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Eno si ntaana ya Yesu!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Waliwo eyabba omulambo gwa Yesu!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Abayigirizwa baagula omulambo gwa Yesu!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3 </a:t>
            </a:r>
            <a:r xmlns:a="http://schemas.openxmlformats.org/drawingml/2006/main">
              <a:rPr lang="lg" altLang="ko-KR" sz="2800">
                <a:solidFill>
                  <a:srgbClr val="ff0000"/>
                </a:solidFill>
              </a:rPr>
              <a:t>Waliwo eyabba omulambo gwa Yesu!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Bwe yawulira, n’akyuka n’alaba Yesu ng’ayimiridde, naye n’atamanya nti ye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Yokaana</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20:</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88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Yesu eyalinnya mu ggulu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Bwe yamala okwogera ebyo, n’atwalibwa mu maaso gaabwe, ekire ne kimukweka nga tebalaba.</a:t>
            </a:r>
            <a:r xmlns:a="http://schemas.openxmlformats.org/drawingml/2006/main">
              <a:rPr lang="l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1:</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Abayigirizwa abo abaali batamanyi nti Yesu yazuukizibwa, baakubwa okutya n’okuggwaamu essuubi.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eyazuukira n’ajja n’ayimirira wakati mu bo, n’abalaga emikono gye n’oludda n’agamba nti, “Mulekere awo okubuusabuusa mukkirize.”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lg" sz="2800">
                <a:solidFill>
                  <a:schemeClr val="tx1">
                    <a:lumMod val="65000"/>
                    <a:lumOff val="35000"/>
                  </a:schemeClr>
                </a:solidFill>
              </a:rPr>
              <a:t>Awo ekyewuunyisa, oluvannyuma lw’ennaku ssatu ng’afa, Lazaalo n’afuluma. Abantu baasanyuka nnyo okulaba kino era ne batendereza Katonda.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Olwo, Yesu yagamba nti agenda kuddayo eri Kitaawe, Katonda era n’asuubiza nti ajja kusindika Omwoyo Omutukuvu.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lg" altLang="ko-KR" sz="3000">
                <a:solidFill>
                  <a:schemeClr val="tx1">
                    <a:lumMod val="65000"/>
                    <a:lumOff val="35000"/>
                  </a:schemeClr>
                </a:solidFill>
              </a:rPr>
              <a:t>Era Yesu yalagira abayigirizwa be okubeera abajulirwa gy’ali okutuusa enkomerero y’ensi, okubuulira enjiri n’okuyigiriza ekigambo.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Oluvannyuma lw’okumaliriza emisomo gyonna ku nsi eno, Yesu yagenda mu ggulu mu maaso g’abayigirizwa be. Era yatusuubiza nti ajja kudda mu nsi eno olunaku lumu.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lg" altLang="ko-KR" sz="3600">
                <a:solidFill>
                  <a:schemeClr val="tx1">
                    <a:lumMod val="65000"/>
                    <a:lumOff val="35000"/>
                  </a:schemeClr>
                </a:solidFill>
              </a:rPr>
              <a:t>Yesu yalagira abayigirizwa be okubuulira enjiri okutuuka ku nkomerero z’ensi nga tannalinnya mu Ggulu.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g" altLang="ko-KR" sz="3600">
                <a:solidFill>
                  <a:schemeClr val="tx1">
                    <a:lumMod val="65000"/>
                    <a:lumOff val="35000"/>
                  </a:schemeClr>
                </a:solidFill>
              </a:rPr>
              <a:t>Ekkanisa kibiina kya bayigirizwa ba Yesu.</a:t>
            </a:r>
            <a:r xmlns:a="http://schemas.openxmlformats.org/drawingml/2006/main">
              <a:rPr lang="lg" altLang="en-US" sz="3600">
                <a:solidFill>
                  <a:schemeClr val="tx1">
                    <a:lumMod val="65000"/>
                    <a:lumOff val="35000"/>
                  </a:schemeClr>
                </a:solidFill>
              </a:rPr>
              <a:t> </a:t>
            </a:r>
            <a:r xmlns:a="http://schemas.openxmlformats.org/drawingml/2006/main">
              <a:rPr lang="lg" altLang="ko-KR" sz="3600">
                <a:solidFill>
                  <a:schemeClr val="tx1">
                    <a:lumMod val="65000"/>
                    <a:lumOff val="35000"/>
                  </a:schemeClr>
                </a:solidFill>
              </a:rPr>
              <a:t>Ng’abayigirizwa ba Yesu, tulina okubuulira enjiri buli wamu. Era tulina okuba abajulirwa eri Yesu.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 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akyali mulamu, atudde ku ludda olwa ddyo olwa Katonda, era ajja kudda ku nsi nga bwe yasuubiza.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Kiki Yesu eyazuukizibwa kye yalaga abayigirizwa be?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Obubonero bw’emisumaali ku ngalo n’ebigere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Obubonero bw’amaggwa oh omutwe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Obubonero bw’ebikonde ku mugongo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Ebiwundu mu maaso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1 </a:t>
            </a:r>
            <a:r xmlns:a="http://schemas.openxmlformats.org/drawingml/2006/main">
              <a:rPr lang="lg" altLang="ko-KR" sz="2800">
                <a:solidFill>
                  <a:srgbClr val="ff0000"/>
                </a:solidFill>
              </a:rPr>
              <a:t>Obubonero bw’emisumaali ku ngalo n’ebigere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Bwe yamala okwogera ebyo, n’atwalibwa mu maaso gaabwe, ekire ne kimukweka nga tebalaba.</a:t>
            </a:r>
            <a:r xmlns:a="http://schemas.openxmlformats.org/drawingml/2006/main">
              <a:rPr lang="l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1:</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89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Omwoyo Omutukuvu azze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Bonna baajjula Omwoyo Omutukuvu ne batandika okwogera mu nnimi endala ng’Omwoyo bw’abasobozesa.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Abayigirizwa baali mu Yerusaalemi nga Yesu bwe yagamba. Olunaku lwa Pentekooti bwe lwatuuka, bonna baali wamu mu kifo kimu.</a:t>
            </a:r>
            <a:r xmlns:a="http://schemas.openxmlformats.org/drawingml/2006/main">
              <a:rPr lang="l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solidFill>
                  <a:schemeClr val="tx1">
                    <a:lumMod val="65000"/>
                    <a:lumOff val="35000"/>
                  </a:schemeClr>
                </a:solidFill>
              </a:rPr>
              <a:t>Yesu yazzaawo Laazaalo mu bulamu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olw’ekigambo kye.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Tulina okufa olunaku lumu, naye tulina okuzuukizibwa kubanga tukkiririza mu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Olina okuba Omukristaayo abeera n’essuubi ly’okuzuukira.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Amangu ago eddoboozi eriringa okufuuwa empewo ey’amaanyi lyajja ne lijjula ennyumba yonna gye baali batudde.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Era awo ne wabaawo olulimi lw’omuliro ku mutwe gwa buli muntu, olwo bonna ne bajjula Omwoyo Omutukuvu ne batandika okwogera mu nnimi endala.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lg" altLang="ko-KR" sz="3000">
                <a:solidFill>
                  <a:schemeClr val="tx1">
                    <a:lumMod val="65000"/>
                    <a:lumOff val="35000"/>
                  </a:schemeClr>
                </a:solidFill>
              </a:rPr>
              <a:t>Buli omu bwe yeewuunya, Peetero n’atandika okubabuulira ebikwata ku Yesu n’enjiri.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Abantu baawuliriza enjiri, ne beenenya, era ne babatizibwa. Abantu abasukka mu 3,000 be baabatizibwa ku lunaku olwo.</a:t>
            </a:r>
            <a:r xmlns:a="http://schemas.openxmlformats.org/drawingml/2006/main">
              <a:rPr lang="l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solidFill>
                  <a:schemeClr val="tx1">
                    <a:lumMod val="65000"/>
                    <a:lumOff val="35000"/>
                  </a:schemeClr>
                </a:solidFill>
              </a:rPr>
              <a:t>Yesu yatuma Omwoyo Omutukuvu eri abayigirizwa be.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Omwoyo Omutukuvu yawa Peetero amagezi n’amaanyi okubuulira enjiri.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Omwoyo Omutukuvu ali mu mitima gya bonna abakkiriza mu Yesu.</a:t>
            </a:r>
            <a:r xmlns:a="http://schemas.openxmlformats.org/drawingml/2006/main">
              <a:rPr lang="lg" altLang="en-US" sz="3200">
                <a:solidFill>
                  <a:schemeClr val="tx1">
                    <a:lumMod val="65000"/>
                    <a:lumOff val="35000"/>
                  </a:schemeClr>
                </a:solidFill>
              </a:rPr>
              <a:t> </a:t>
            </a:r>
            <a:r xmlns:a="http://schemas.openxmlformats.org/drawingml/2006/main">
              <a:rPr lang="lg" altLang="ko-KR" sz="3200">
                <a:solidFill>
                  <a:schemeClr val="tx1">
                    <a:lumMod val="65000"/>
                    <a:lumOff val="35000"/>
                  </a:schemeClr>
                </a:solidFill>
              </a:rPr>
              <a:t>Tewerabira nti Omwoyo Omutukuvu y’atuwa amagezi n’obuvumu okubuulira enjiri, nga bwe yawa Peetero amagezi n’amaanyi.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 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asindika Omwoyo Omutukuvu eri bonna abamukkiririzaamu atuyambe.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Kiki kye baawulira Omwoyo Omutukuvu bwe yajja?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eddoboozi ly’ekkondeere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okubwatuka kw’okubwatuka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okufuuwa kw’empewo ey’amaanyi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eddoboozi ly’okusaba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3 </a:t>
            </a:r>
            <a:r xmlns:a="http://schemas.openxmlformats.org/drawingml/2006/main">
              <a:rPr lang="lg" altLang="ko-KR" sz="2800">
                <a:solidFill>
                  <a:srgbClr val="ff0000"/>
                </a:solidFill>
              </a:rPr>
              <a:t>okufuuwa kw’empewo ey’amaanyi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Bonna baajjula Omwoyo Omutukuvu ne batandika okwogera mu nnimi endala ng’Omwoyo bw’abasobozesa.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90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Firipo Yabuulira Omuwesiyopiya Enjiri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g" altLang="ko-KR" sz="3600"/>
              <a:t>Awo Firipo n’atandika n’ekitundu ekyo kyennyini eky’Ebyawandiikibwa n’amubuulira amawulire amalungi agakwata ku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8:</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g" sz="4000"/>
              <a:t>Kubanga omwana wange ono yali afudde era mulamu nate; yabula era azuuliddwa.’ Bwe batyo ne batandika okujaguza.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Lukka</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 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ye mukama w’obulamu azzaawo abafu.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Olunaku lumu malayika wa Mukama n’agamba Firipo eyali akkiririza mu Yesu nti “Genda ebugwanjuba mu kkubo-ekkubo ery’eddungu.”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lg" altLang="ko-KR" sz="3100">
                <a:solidFill>
                  <a:schemeClr val="tx1">
                    <a:lumMod val="65000"/>
                    <a:lumOff val="35000"/>
                  </a:schemeClr>
                </a:solidFill>
              </a:rPr>
              <a:t>Yatandika okugenda mu ddungu ery’obugwanjuba nga malayika bwe yagamba. Yeebuuza lwaki malayika yamutuma </a:t>
            </a:r>
            <a:r xmlns:a="http://schemas.openxmlformats.org/drawingml/2006/main">
              <a:rPr lang="lg"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Mu kiseera ekyo, omulaawe eyali alabirira ssente z’ensi ya Ethiopia, yali ku kagaali, ng’asoma ebiwandiiko bya nnabbi Isaaya. Firipo yasemberera n’abuuza. "Otegedde by'osoma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Yagamba nti: “Nnyinza ntya okukitegeera, okuggyako nga waliwo annyonyodde?” Firipo yatandika n’ekitundu ekyo kyennyini eky’Ebyawandiikibwa era n’amubuulira amawulire amalungi agakwata ku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Omuwesiyopiya bwe yamala okusembeza Yesu, yaddayo mu nsi ye mu ssanyu. Firipo yeebaza Omwoyo Omutukuvu olw’okumukulembera eyo.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solidFill>
                  <a:schemeClr val="tx1">
                    <a:lumMod val="65000"/>
                    <a:lumOff val="35000"/>
                  </a:schemeClr>
                </a:solidFill>
              </a:rPr>
              <a:t>Firipo yali tasobola kutegeera bulungi wabula yagondera ekiragiro ky’Omwoyo Omutukuvu. N’olwekyo yali asobola okubuulira Enjiri eri Omuwesiyopiya.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Oluusi tuba mu mbeera gye tutasobola kutegeera.</a:t>
            </a:r>
            <a:r xmlns:a="http://schemas.openxmlformats.org/drawingml/2006/main">
              <a:rPr lang="lg" altLang="en-US" sz="3200">
                <a:solidFill>
                  <a:schemeClr val="tx1">
                    <a:lumMod val="65000"/>
                    <a:lumOff val="35000"/>
                  </a:schemeClr>
                </a:solidFill>
              </a:rPr>
              <a:t> </a:t>
            </a:r>
            <a:r xmlns:a="http://schemas.openxmlformats.org/drawingml/2006/main">
              <a:rPr lang="lg" altLang="ko-KR" sz="3200">
                <a:solidFill>
                  <a:schemeClr val="tx1">
                    <a:lumMod val="65000"/>
                    <a:lumOff val="35000"/>
                  </a:schemeClr>
                </a:solidFill>
              </a:rPr>
              <a:t>Naye singa weesiga Katonda n’omugondera mu Mwoyo Omutukuvu ne mu kaseera ako, era osobola okuba omusajja ow’okukkiriza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ababuulira enjiri.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 ?</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 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y’akulembera enkolagana gwe tusaanidde okusisinkana.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Omulaawe Omuwesiyopiya Firipo gwe yasanga ng'avunaanyizibwa yali ki ?</a:t>
            </a:r>
            <a:r xmlns:a="http://schemas.openxmlformats.org/drawingml/2006/main">
              <a:rPr lang="l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Yali akulira eggye.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Yali mufumbi wa nsi ye.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Ye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-ali</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mu</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okulamula</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-a</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kikye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eby'eggwanga</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ensimbi.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Yafuga okusinza kw’eggwanga.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3 </a:t>
            </a:r>
            <a:r xmlns:a="http://schemas.openxmlformats.org/drawingml/2006/main">
              <a:rPr lang="lg" altLang="ko-KR" sz="2800">
                <a:solidFill>
                  <a:srgbClr val="ff0000"/>
                </a:solidFill>
              </a:rPr>
              <a:t>Yali avunaanyizibwa ku ssente z’eggwanga lye.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g" altLang="ko-KR" sz="3600"/>
              <a:t>Awo Firipo n’atandika n’ekitundu ekyo kyennyini eky’Ebyawandiikibwa n’amubuulira amawulire amalungi agakwata ku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8:</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91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Sawulo Asisinkana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Ennaku mmeka ziyiseewo bukya Lazaalo afa nga Yesu ajja?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olunaku lumu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ennaku bbiri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ennaku ssatu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ennaku nnya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3 </a:t>
            </a:r>
            <a:r xmlns:a="http://schemas.openxmlformats.org/drawingml/2006/main">
              <a:rPr altLang="ko-KR" lang="lg" sz="2800">
                <a:solidFill>
                  <a:srgbClr val="ff0000"/>
                </a:solidFill>
              </a:rPr>
              <a:t>ennaku ssatu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N’agwa wansi n’awulira eddoboozi nga limugamba nti, “Sawulo, Sawulo, lwaki onjigganya?”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9:</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Waliwo omusajja ayitibwa Sawulo eyali akyawa abo abakkiriza mu Yesu, era yali akyawa ekkanisa.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lg" altLang="ko-KR" sz="3000">
                <a:solidFill>
                  <a:schemeClr val="tx1">
                    <a:lumMod val="65000"/>
                    <a:lumOff val="35000"/>
                  </a:schemeClr>
                </a:solidFill>
              </a:rPr>
              <a:t>Sawulo yakyawa nnyo Yesu n’agenda e Ddamasiko okukwata Abakristaayo.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Bwe yali asemberera Ddamasiko mu lugendo lwe, amangu ago ekitangaala okuva mu ggulu ne kimuyaka okumwetooloola. Yawulira eddoboozi nti, “Sawulo, Sawulo, Lwaki onyigganya?”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Sawulo n’abuuza nti: “Ggwe ani Mukama wange? “Nze Yesu gwe muyigganya.” Sawulo yeewuunya nnyo nti Yesu yali mulamu. Yalowooza nti Yesu yali afudde.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Sawulo, eyasisinkana Yesu, yafuuka omusajja omupya. Kale n’afuuka Pawulo Omutume, eyakola ennyo okubuulira enjiri eri ab’amawanga, era n’awandiika ebitabo bya Baibuli bingi.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solidFill>
                  <a:schemeClr val="tx1">
                    <a:lumMod val="65000"/>
                    <a:lumOff val="35000"/>
                  </a:schemeClr>
                </a:solidFill>
              </a:rPr>
              <a:t>Sawulo yali musajja eyayigganya ekkanisa, naye Katonda yamuyita omutume.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Sawulo, eyasisinkana Yesu, yawangaala obulamu obw’enjawulo ddala okusinga bwe yali edda.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Nkyukakyuka ki z’okoze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okuva lwe wasisinkana Yesu?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Abo abasisinkana Yesu balina okubeera n’obulamu obw’enjawulo okusinga bwe kyali kibadde.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 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y’oyo asonyiwa abantu ababi nga Sawulo n’abayita n’abateekawo ng’abakozi.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Lwaki Sawulo yagenda e Ddamasiko?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Okukwata Abakristaayo.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Okubeera n’olugendo.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Okubeera n’okusinza.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Okubuulira enjiri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1 </a:t>
            </a:r>
            <a:r xmlns:a="http://schemas.openxmlformats.org/drawingml/2006/main">
              <a:rPr lang="lg" altLang="ko-KR" sz="2800">
                <a:solidFill>
                  <a:srgbClr val="ff0000"/>
                </a:solidFill>
              </a:rPr>
              <a:t>Okukwata Abakristaayo.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N’agwa wansi n’awulira eddoboozi nga limugamba nti, “Sawulo, Sawulo, lwaki onjigganya?”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9:</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g" sz="3600"/>
              <a:t>Yesu n'amugamba nti, "Nze kuzuukira n'obulamu. Oyo anzikiriza aliba mulamu, newakubadde nga afudde;</a:t>
            </a:r>
            <a:endParaRPr xmlns:a="http://schemas.openxmlformats.org/drawingml/2006/main" altLang="ko-KR" lang="en-US" sz="3600"/>
          </a:p>
          <a:p>
            <a:pPr xmlns:a="http://schemas.openxmlformats.org/drawingml/2006/main" lvl="0">
              <a:defRPr/>
            </a:pPr>
            <a:r xmlns:a="http://schemas.openxmlformats.org/drawingml/2006/main">
              <a:rPr altLang="ko-KR" lang="lg" sz="3600"/>
              <a:t>era oyo yenna abeera omulamu n’anzikiriza tajja kufa. Kino okikkiriza?"</a:t>
            </a:r>
            <a:endParaRPr xmlns:a="http://schemas.openxmlformats.org/drawingml/2006/main" altLang="ko-KR" lang="en-US" sz="3600"/>
          </a:p>
          <a:p>
            <a:pPr xmlns:a="http://schemas.openxmlformats.org/drawingml/2006/main" lvl="0">
              <a:defRPr/>
            </a:pPr>
            <a:r xmlns:a="http://schemas.openxmlformats.org/drawingml/2006/main">
              <a:rPr altLang="ko-KR" lang="lg"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Yokaana</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11:</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92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Mukwano gwa Pawulo omulungi, Balunabba.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Naye Balunabba n’amutwala n’amuleeta eri abatume. N’ababuulira engeri Sawulo gye yalaba Mukama mu lugendo lwe era nga Mukama bwe yali ayogedde naye, n’engeri gye yali abuulira mu linnya lya Yesu nga tatya mu Ddamasiko.</a:t>
            </a:r>
            <a:r xmlns:a="http://schemas.openxmlformats.org/drawingml/2006/main">
              <a:rPr lang="l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Pawulo bwe yamala okusisinkana Yesu, yayagala okusisinkana abayigirizwa ba Yesu.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Naye abayigirizwa ba Yesu baali batya Pawulo. Kubanga tebaamanya nti Pawulo bwe yamala okusisinkana Yesu, yafuuka omukkiriza mu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Balunabba yayamba Pawulo. “Mazima ddala yasisinkana Yesu era n’akyuka ddala!”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"Nze era ndabye Pawulo ng'abuulira e Ddamasiko, gye yagenda okukwata Abakristaayo!" Abayigirizwa baafuuka ba mukwano ne Pawulo mu ngeri ennyangu.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Oluvannyuma lw’ekyo, Balunabba ne Pawulo baafuuka ba mukwano nnyo era ne batambula ensi yonna okubuulira enjiri nga bali wamu.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solidFill>
                  <a:schemeClr val="tx1">
                    <a:lumMod val="65000"/>
                    <a:lumOff val="35000"/>
                  </a:schemeClr>
                </a:solidFill>
              </a:rPr>
              <a:t>Pawulo eyayigganya ekkanisa, yasisinkana Yesu n’afuuka omusajja omuggya, naye abantu ne batamukkiriza.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Naye Katonda n’ateekateeka Balunabba n’amukola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mukozi munne omulungi eri Pawulo.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Okufaananako Pawulo ne Balunabba, naffe tusaanidde okuba emikwano emirungi egy’okukkiriza era ne tuyambagana.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atuweereza mukwano gwaffe asobola okutuyamba nga tufunye ebizibu.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Ani yayamba Pawulo n’afuuka emikwano bwe yafuna ebizibu?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Peetero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Yokaana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Balunabba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Firipo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3 </a:t>
            </a:r>
            <a:r xmlns:a="http://schemas.openxmlformats.org/drawingml/2006/main">
              <a:rPr lang="lg" altLang="ko-KR" sz="2800">
                <a:solidFill>
                  <a:srgbClr val="ff0000"/>
                </a:solidFill>
              </a:rPr>
              <a:t>Balunabba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74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Okukyuka kwa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Naye Balunabba n’amutwala n’amuleeta eri abatume. N’ababuulira engeri Sawulo gye yalaba Mukama mu lugendo lwe era nga Mukama bwe yali ayogedde naye, n’engeri gye yali abuulira mu linnya lya Yesu nga tatya mu Ddamasiko.</a:t>
            </a:r>
            <a:r xmlns:a="http://schemas.openxmlformats.org/drawingml/2006/main">
              <a:rPr lang="lg"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93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Dorka, akomyewo mu bulamu.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lg" altLang="ko-KR" sz="3600"/>
              <a:t>Peetero yabasindika bonna okuva mu kisenge; oluvannyuma n’afukamira n’asaba. Ng'akyuka n'atunuulira omukazi eyafudde, n'agamba nti, “Tabitha, golokoka.” Yazibula amaaso ge, era bwe yalaba Peetero n’atuula.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9:</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40. Ebikwata ku nsonga eno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Waaliwo omuyigirizwa ayitibwa Doluka, bulijjo ng’akola ebirungi era ng’ayamba abaavu.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Mu kiseera ekyo yalwala n’afa. Baliraanwa be banakuwavu nnyo ne bakomyawo Peter.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Peetero bwe yatuuka, buli muntu gwe yali ayambye yali akaaba, ng’alaga engoye ze yali afunye ng’ekirabo.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Peetero yabasindika bonna okuva mu kisenge; oluvannyuma n’afukamira n’asaba.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“Dorcas, golokoka!”, Peter bwe yagamba. Yazibula amaaso ge, n’atuula ng’alaba Peetero. Kino bwe baakiraba, buli omu yasanyuka era abantu bangi ku kyalo ekyo ne bakkiriza Yesu.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solidFill>
                  <a:schemeClr val="tx1">
                    <a:lumMod val="65000"/>
                    <a:lumOff val="35000"/>
                  </a:schemeClr>
                </a:solidFill>
              </a:rPr>
              <a:t>Peetero yali muyigirizwa wa Yesu, era yasobola okukola ekyo Yesu kye yakola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bwe yali ku nsi eno.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000">
                <a:solidFill>
                  <a:schemeClr val="tx1">
                    <a:lumMod val="65000"/>
                    <a:lumOff val="35000"/>
                  </a:schemeClr>
                </a:solidFill>
              </a:rPr>
              <a:t>Yesu yagamba abayigirizwa be nti nabo bajja kukola ekintu kye kimu kye yakola.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g" altLang="ko-KR" sz="3000">
                <a:solidFill>
                  <a:schemeClr val="tx1">
                    <a:lumMod val="65000"/>
                    <a:lumOff val="35000"/>
                  </a:schemeClr>
                </a:solidFill>
              </a:rPr>
              <a:t>Ffe tuli bayigirizwa ba Yesu.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g" altLang="ko-KR" sz="3000">
                <a:solidFill>
                  <a:schemeClr val="tx1">
                    <a:lumMod val="65000"/>
                    <a:lumOff val="35000"/>
                  </a:schemeClr>
                </a:solidFill>
              </a:rPr>
              <a:t>Tulina okuyiga n’okujjukira ebyo Yesu bye yakola mu nsi eno n’okukola ebintu bye bimu nga Yesu.</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awa abayigirizwa be amaanyi basobole okubuulira enjiri.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g" sz="3600"/>
              <a:t>Eyo gye yakyusibwa mu maaso gaabwe. Feesi ye yayaka ng’enjuba, n’engoye ze ne zifuuka enjeru ng’ekitangaala.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17:</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Peetero bwe yajja e Doluka, abantu baali banakuwavu era kiki kye baamulaga?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Engoye Doluka ze yali akoze.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Emmere Doluka gye yali akoze.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Mutabani wa Doluka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Ebbaluwa ya Doluka.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1 </a:t>
            </a:r>
            <a:r xmlns:a="http://schemas.openxmlformats.org/drawingml/2006/main">
              <a:rPr lang="lg" altLang="ko-KR" sz="2800">
                <a:solidFill>
                  <a:srgbClr val="ff0000"/>
                </a:solidFill>
              </a:rPr>
              <a:t>Engoye Doluka ze yali akoze.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lg" altLang="ko-KR" sz="3600"/>
              <a:t>Peetero yabasindika bonna okuva mu kisenge; oluvannyuma n’afukamira n’asaba. Ng'akyuka n'atunuulira omukazi eyafudde, n'agamba nti, “Tabitha, golokoka.” Yazibula amaaso ge, era bwe yalaba Peetero n’atuula.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9:</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40. Ebikwata ku nsonga eno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94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Koluneeriyo, Omuamawanga Omulokozi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Abakkiriza abakomole abaali bazze ne Peetero beewuunya nnyo ng’ekirabo ky’Omwoyo Omutukuvu kifukiddwa ne ku b’amawanga.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10:</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45. Ebikwata ku nsonga eno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lg" altLang="ko-KR" sz="2500">
                <a:solidFill>
                  <a:schemeClr val="tx1">
                    <a:lumMod val="65000"/>
                    <a:lumOff val="35000"/>
                  </a:schemeClr>
                </a:solidFill>
              </a:rPr>
              <a:t>E Kayisaaliya waaliwo omusajja ayitibwa Koluneeriyo, omuserikale w’ekibinja ekyali kimanyiddwa nga Ekibinja ky’Abayitale.</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lg" altLang="ko-KR" sz="2500">
                <a:solidFill>
                  <a:schemeClr val="tx1">
                    <a:lumMod val="65000"/>
                    <a:lumOff val="35000"/>
                  </a:schemeClr>
                </a:solidFill>
              </a:rPr>
              <a:t>Ye n’ab’omu maka ge bonna baali banyiikivu era nga batya Katonda; yawaayo n’omutima omugabi eri abo abali mu bwetaavu era n’asaba Katonda buli kiseera.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Olunaku lumu, Koluneeriyo yawulira eddoboozi lya Katonda ng’asaba. “Musindike abasajja babeere omusajja ayitibwa Peetero.”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lg" altLang="ko-KR" sz="2400">
                <a:solidFill>
                  <a:schemeClr val="tx1">
                    <a:lumMod val="65000"/>
                    <a:lumOff val="35000"/>
                  </a:schemeClr>
                </a:solidFill>
              </a:rPr>
              <a:t>Mu kiseera ekyo, Peetero era yalaba okwolesebwa mu kusaba. Katonda yamuwa ebisolo okuva mu ggulu Abayudaaya bye bataasobola kulya era n’amulagira okulya.</a:t>
            </a:r>
            <a:r xmlns:a="http://schemas.openxmlformats.org/drawingml/2006/main">
              <a:rPr lang="lg" altLang="en-US" sz="2400">
                <a:solidFill>
                  <a:schemeClr val="tx1">
                    <a:lumMod val="65000"/>
                    <a:lumOff val="35000"/>
                  </a:schemeClr>
                </a:solidFill>
              </a:rPr>
              <a:t> </a:t>
            </a:r>
            <a:r xmlns:a="http://schemas.openxmlformats.org/drawingml/2006/main">
              <a:rPr lang="lg" altLang="ko-KR" sz="2400">
                <a:solidFill>
                  <a:schemeClr val="tx1">
                    <a:lumMod val="65000"/>
                    <a:lumOff val="35000"/>
                  </a:schemeClr>
                </a:solidFill>
              </a:rPr>
              <a:t>“Temuyita kintu kyonna Katonda kye yafuula ekirongoofu ekitali kirongoofu.”</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Oluvannyuma, Peetero yagoberera abasajja Koluneeriyo be yali atumye n’agenda ewa Koluneeriyo.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lg" altLang="ko-KR" sz="2400">
                <a:solidFill>
                  <a:schemeClr val="tx1">
                    <a:lumMod val="65000"/>
                    <a:lumOff val="35000"/>
                  </a:schemeClr>
                </a:solidFill>
              </a:rPr>
              <a:t>Peetero yababuulira Yesu n’enjiri eri Koluneeriyo n’ab’omu maka ge. Awo Omwoyo Omutukuvu n’abakka. Yakitegeera ng’atunuulira kino; "N'abamawanga basobola okulokolebwa singa bakkiririza mu Yesu!"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lg" altLang="ko-KR" sz="3400">
                <a:solidFill>
                  <a:schemeClr val="tx1">
                    <a:lumMod val="65000"/>
                    <a:lumOff val="35000"/>
                  </a:schemeClr>
                </a:solidFill>
              </a:rPr>
              <a:t>Peetero yalowooza nti Abayudaaya bokka be basobola okukkiriza mu Yesu n’okulokolebwa.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g" altLang="ko-KR" sz="3400">
                <a:solidFill>
                  <a:schemeClr val="tx1">
                    <a:lumMod val="65000"/>
                    <a:lumOff val="35000"/>
                  </a:schemeClr>
                </a:solidFill>
              </a:rPr>
              <a:t>Naye enjiri ya Katonda terina kusosola mu bantu bonna ab’ensi.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g" altLang="ko-KR" sz="3400">
                <a:solidFill>
                  <a:schemeClr val="tx1">
                    <a:lumMod val="65000"/>
                    <a:lumOff val="35000"/>
                  </a:schemeClr>
                </a:solidFill>
              </a:rPr>
              <a:t>Tulina okubuulira enjiri eri buli muntu mu nsi asobole okulokolebwa.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Yesu n’atwala Peetero, Yakobo ne Yokaana, n’abalinnyisa olusozi oluwanvu bokka.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awa obulokozi eri buli muntu amukkiririzaamu, nga tafuddeeyo ku ggwanga ki oba ekifo ki.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solidFill>
                  <a:srgbClr val="ff0000"/>
                </a:solidFill>
              </a:rPr>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Okwolesebwa ki Peetero kwe yalaba ng’asaba?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Yesu ng’akka okuva mu ggulu.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Baibuli ng’ekka okuva mu ggulu.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Bamalayika nga bakka okuva mu ggulu.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Ebisolo Abayudaaya bye batasobola kulya byakka okuva mu ggulu.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4 </a:t>
            </a:r>
            <a:r xmlns:a="http://schemas.openxmlformats.org/drawingml/2006/main">
              <a:rPr lang="lg" altLang="ko-KR" sz="2800">
                <a:solidFill>
                  <a:srgbClr val="ff0000"/>
                </a:solidFill>
              </a:rPr>
              <a:t>Ebisolo Abayudaaya bye batasobola kulya byakka okuva mu ggulu.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Abakkiriza abakomole abaali bazze ne Peetero beewuunya nnyo ng’ekirabo ky’Omwoyo Omutukuvu kifukiddwa ne ku b’amawanga.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10:</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45. Ebikwata ku nsonga eno</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95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Okuyimba Ennyimba</a:t>
            </a:r>
            <a:endParaRPr xmlns:a="http://schemas.openxmlformats.org/drawingml/2006/main" lang="en-US" altLang="ko-KR" sz="4000"/>
          </a:p>
          <a:p>
            <a:pPr xmlns:a="http://schemas.openxmlformats.org/drawingml/2006/main" algn="ctr">
              <a:defRPr/>
            </a:pPr>
            <a:r xmlns:a="http://schemas.openxmlformats.org/drawingml/2006/main">
              <a:rPr lang="lg" altLang="ko-KR" sz="4000"/>
              <a:t>ne mu kkomera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Nga mu ttumbi Pawulo ne Siira baali basaba era nga bayimba ennyimba eri Katonda, era n’abasibe abalala nga babawuliriza.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16:</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ne Siira baakola kyonna ekisoboka okubuulira enjiri mu Firipe. Naye abantu abaakikyawa baakuba Pawulo ne Siira ne babasiba mu kkomera.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ne Siira baasaba era ne batendereza Katonda ne bwe baali mu kkomera. Buli muntu mu kkomera kino yakiwuliriza.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Awo amangu ago ne wabaawo musisi omunene nnyo ne kiba nti enzigi z’ekkomera zonna ne zigguka. Omukuumi w’ekkomera yali mweraliikirivu nnyo kubanga yali alowooza nti abasibe batolose.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n’aleekaana nti, “Temweraliikirira! Ffenna tuli wano!” “Ssebo, nkole ki nsobole okulokolebwa?” Omukuumi w’ekkomera bwe yabuuzizza.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"Kkiriza Mukama waffe Yesu. Olwo ggwe n'ab'omu maka go mujja kulokolebwa!" Mu ssaawa eyo ey’ekiro omukuumi w’ekkomera n’abatwala n’anaaba ebiwundu byabwe; awo amangu ago ye n’ab’omu maka ge bonna ne babatizibwa.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Eyo gye yakyusibwa mu maaso gaabwe. Feesi ye yayaka ng’enjuba, n’engoye ze ne zifuuka enjeru ng’ekitangaala.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lg" altLang="ko-KR" sz="2900">
                <a:solidFill>
                  <a:schemeClr val="tx1">
                    <a:lumMod val="65000"/>
                    <a:lumOff val="35000"/>
                  </a:schemeClr>
                </a:solidFill>
              </a:rPr>
              <a:t>Pawulo ne Siira tebaaggwaamu maanyi ne basaba ne batendereza,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g" altLang="ko-KR" sz="2900">
                <a:solidFill>
                  <a:schemeClr val="tx1">
                    <a:lumMod val="65000"/>
                    <a:lumOff val="35000"/>
                  </a:schemeClr>
                </a:solidFill>
              </a:rPr>
              <a:t>newankubadde nga baakubwa ne bafa.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g" altLang="ko-KR" sz="2900">
                <a:solidFill>
                  <a:schemeClr val="tx1">
                    <a:lumMod val="65000"/>
                    <a:lumOff val="35000"/>
                  </a:schemeClr>
                </a:solidFill>
              </a:rPr>
              <a:t>Olwo Katonda n’aggulawo oluggi lw’ekkomera n’abawa omukisa okubuulira enjiri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g" altLang="ko-KR" sz="2900">
                <a:solidFill>
                  <a:schemeClr val="tx1">
                    <a:lumMod val="65000"/>
                    <a:lumOff val="35000"/>
                  </a:schemeClr>
                </a:solidFill>
              </a:rPr>
              <a:t>eri omukuumi w’ekkomera n’ab’omu maka ge.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g" altLang="ko-KR" sz="2900">
                <a:solidFill>
                  <a:schemeClr val="tx1">
                    <a:lumMod val="65000"/>
                    <a:lumOff val="35000"/>
                  </a:schemeClr>
                </a:solidFill>
              </a:rPr>
              <a:t>Waliwo ebiseera nga naffe tubeera mu buzibu.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g" altLang="ko-KR" sz="2900">
                <a:solidFill>
                  <a:schemeClr val="tx1">
                    <a:lumMod val="65000"/>
                    <a:lumOff val="35000"/>
                  </a:schemeClr>
                </a:solidFill>
              </a:rPr>
              <a:t>Era bw’oteesaamu maanyi n’ogenda mu maaso n’okusaba n’okutendereza, Katonda ajja kukuwonya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g" altLang="ko-KR" sz="2900">
                <a:solidFill>
                  <a:schemeClr val="tx1">
                    <a:lumMod val="65000"/>
                    <a:lumOff val="35000"/>
                  </a:schemeClr>
                </a:solidFill>
              </a:rPr>
              <a:t>mu ngeri eyeewuunyisa.</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ampa amaanyi okuvvuunuka ebizibu n’ebizibu byonna.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Paul ne Silas baakola ki mu kkomera??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Baali bakaaba.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Baasabiriza obulamu bwabwe.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Baali bennyamivu.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Baasaba ne bayimba ennyimba.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4 </a:t>
            </a:r>
            <a:r xmlns:a="http://schemas.openxmlformats.org/drawingml/2006/main">
              <a:rPr lang="lg" altLang="ko-KR" sz="2800">
                <a:solidFill>
                  <a:srgbClr val="ff0000"/>
                </a:solidFill>
              </a:rPr>
              <a:t>Baasaba ne bayimba ennyimba.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Nga mu ttumbi Pawulo ne Siira baali basaba era nga bayimba ennyimba eri Katonda, era n’abasibe abalala nga babawuliriza.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16:</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96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Pawulo Yabuulira Kabaka Enjiri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Pawulo yaddamu nti, "Ekiseera ekitono oba ekiwanvu--nsaba Katonda si ggwe wekka naye bonna abampulira leero bafuuke kye ndi, okuggyako enjegere zino."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26:</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yabuulira enjiri era okukkakkana ng’afuuse omusibe mu Yerusaalemi. Kabaka Agulipa yabuuza ku bibi bya Pawulo eyali omusibe.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“Olina olukusa okweyogerako!” Agulipa yawa Pawulo ekiseera okutandika okwewozaako.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yakozesa omukisa ogwo okubuulira enjiri. "Ayi kabaka, nsuubira nti oyinza okufuuka nga nze okuggyako enjegere zino!"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Kabaka teyasanga kibi kyonna mu Pawulo. Pawulo yayagala okugenda e Rooma okubuulira Empula enjiri..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Mu kaseera ako, Musa ne Eriya ne balabika mu maaso gaabwe, nga boogera ne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Oluvannyuma Pawulo yajulira empula wa Rooma. Ng’omusibe, Pawulo yalinnya eryato okugenda ewa empula wa Rooma.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solidFill>
                  <a:schemeClr val="tx1">
                    <a:lumMod val="65000"/>
                    <a:lumOff val="35000"/>
                  </a:schemeClr>
                </a:solidFill>
              </a:rPr>
              <a:t>Pawulo yali musibe, naye yabuulira enjiri n’amalala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mu maaso ga kabaka w’okugezesebwa kwe.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Kubanga teyakwatibwa nsonyi olw’enjiri, era yakkiriza nti mazima geenyumirizaamu.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Tulina okusobola okubuulira Enjiri ya Yesu n’obuvumu buli gwe tusanga.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 ?</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asinga nnyo omuntu asinga obukulu mu nsi.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Pawulo yakola ki kabaka w’omusango gwa Pawulo bwe yamuwa omukisa okwogera?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Yabuulira Enjiri ya Yesu.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Yalumiriza omuntu omubi.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Yasaba ayimbulwe.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Yasaba n’ayimba ennyimba.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1 </a:t>
            </a:r>
            <a:r xmlns:a="http://schemas.openxmlformats.org/drawingml/2006/main">
              <a:rPr lang="lg" altLang="ko-KR" sz="2800">
                <a:solidFill>
                  <a:srgbClr val="ff0000"/>
                </a:solidFill>
              </a:rPr>
              <a:t>Yabuulira Enjiri ya Yesu.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lg" altLang="ko-KR" sz="3600"/>
              <a:t>Pawulo yaddamu nti, "Ekiseera ekitono oba ekiwanvu--nsaba Katonda si ggwe wekka naye bonna abampulirira leero bafuuke kye ndi, okuggyako enjegere zino."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26:</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97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Emmeeri Ebbira!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n’agamba nti, ‘Totya, Pawulo. Olina okuwozesebwa mu maaso ga Kayisaali; era Katonda n’ekisa akuwadde obulamu bw’abo bonna abasaabala naawe.’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27:</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Pawulo yatwalibwa e Rooma ku lyato n’abasibe abalala.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Wabula emmeeri eno yabadde mu katyabaga k’okubbira olw’omuyaga guno. Buli omu yakankana olw’okutya.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yasaba Katonda n’abuulira abantu. "Totya. Katonda yagamba nti tewali agenda kufa."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Eddoboozi eryava mu kire ne ligamba nti, “Ono ye Mwana wange gwe njagala; naye nsanyuse nnyo. Muwulirize!”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Emmeeri yabbira, naye nga Pawulo bwe yagamba, abantu bonna baali basobola okukka ku kizinga ekyo awatali kufa n’omu.</a:t>
            </a:r>
            <a:r xmlns:a="http://schemas.openxmlformats.org/drawingml/2006/main">
              <a:rPr lang="lg"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Pawulo yabuulira Yesu ku kizinga ekyo era n’awa Katonda ekitiibwa.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solidFill>
                  <a:schemeClr val="tx1">
                    <a:lumMod val="65000"/>
                    <a:lumOff val="35000"/>
                  </a:schemeClr>
                </a:solidFill>
              </a:rPr>
              <a:t>Pawulo yasaba, n’azzaamu abalala amaanyi, ne mu biseera eby’obuzibu ng’emmeeri enaatera okubbira.</a:t>
            </a:r>
            <a:r xmlns:a="http://schemas.openxmlformats.org/drawingml/2006/main">
              <a:rPr lang="lg" altLang="en-US" sz="3200">
                <a:solidFill>
                  <a:schemeClr val="tx1">
                    <a:lumMod val="65000"/>
                    <a:lumOff val="35000"/>
                  </a:schemeClr>
                </a:solidFill>
              </a:rPr>
              <a:t> </a:t>
            </a:r>
            <a:r xmlns:a="http://schemas.openxmlformats.org/drawingml/2006/main">
              <a:rPr lang="lg" altLang="ko-KR" sz="3200">
                <a:solidFill>
                  <a:schemeClr val="tx1">
                    <a:lumMod val="65000"/>
                    <a:lumOff val="35000"/>
                  </a:schemeClr>
                </a:solidFill>
              </a:rPr>
              <a:t>Ku nkomerero, bonna baalokolebwa,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nga Pawulo bwe yagamba.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Abantu ba Katonda bavunaanyizibwa okutuusa Katonda by’ayagala eri ensi nga bayita mu kusaba n’amawulire amalungi ag’obulokozi bwa Katonda.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 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ye nnannyini bulamu bwonna mu nsi. Tewali kifa nga tafunye lukusa.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Pawulo yakola ki emmeeri bwe yasisinkana omuyaga?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Yakaaba.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Yabuuka mu nnyanja.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Yalwana n’omugoba w’ennyonyi.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Yasaba Katonda.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4 </a:t>
            </a:r>
            <a:r xmlns:a="http://schemas.openxmlformats.org/drawingml/2006/main">
              <a:rPr lang="lg" altLang="ko-KR" sz="2800">
                <a:solidFill>
                  <a:srgbClr val="ff0000"/>
                </a:solidFill>
              </a:rPr>
              <a:t>Yasaba Katonda.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n’agamba nti, ‘Totya, Pawulo. Olina okuwozesebwa mu maaso ga Kayisaali; era Katonda n’ekisa akuwadde obulamu bw’abo bonna abasaabala naawe.’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Ebikolwa by’Abatume</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27:</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98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Okwegayirira kwa Pawulo eri Onesimo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Nkujulira olw’omwana wange Onesimo eyafuuka omwana wange nga ndi mu njegere.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Filemoni</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Onesimo yali muweereza wa Firemoni. Naye yeekukuma n’afuluma nga mukama we tamukkirizza kugenda Rooma.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Onesimo yasisinkana Pawulo eyali asibiddwa e Rooma. Pawulo yamubuulira enjiri, n’ajja okukkiriza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Bwe baawulira bino, ne bagwa wansi amaaso wansi, nga batidde nnyo. Yesu yagamba nti, “Totya.” Bwe baatunula waggulu, tebaalaba muntu yenna okuggyako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yagamba Onesimo addeyo eri mukama we Filemoni era asabe okusonyiyibwa. Era Pawulo yagamba Onesimo okubeera ng’omukkiriza mu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Onesimo yali mweraliikirivu. Kubanga mu kiseera ekyo, omuweereza eyatolokanga nnyini we yamutta.</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yawandiikira Onesimo ebbaluwa eri mukama we Firemoni amusonyiwe. Ebbaluwa eno ye ‘Filemoni’ mu Baibuli.</a:t>
            </a:r>
            <a:r xmlns:a="http://schemas.openxmlformats.org/drawingml/2006/main">
              <a:rPr lang="l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solidFill>
                  <a:schemeClr val="tx1">
                    <a:lumMod val="65000"/>
                    <a:lumOff val="35000"/>
                  </a:schemeClr>
                </a:solidFill>
              </a:rPr>
              <a:t>Pawulo yaddamu okuyunga enkolagana eyamenyese wakati wa Onesimo ne Filemoni. Onesimo yasaba Filemoni okusonyiyibwa, era Filemoni n’asonyiwa Onesimo.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Tulina okusaba okusonyiyibwa bwe tuba nga tulina ekikyamu kye tukoze.</a:t>
            </a:r>
            <a:r xmlns:a="http://schemas.openxmlformats.org/drawingml/2006/main">
              <a:rPr lang="lg" altLang="en-US" sz="3200">
                <a:solidFill>
                  <a:schemeClr val="tx1">
                    <a:lumMod val="65000"/>
                    <a:lumOff val="35000"/>
                  </a:schemeClr>
                </a:solidFill>
              </a:rPr>
              <a:t> </a:t>
            </a:r>
            <a:r xmlns:a="http://schemas.openxmlformats.org/drawingml/2006/main">
              <a:rPr lang="lg" altLang="ko-KR" sz="3200">
                <a:solidFill>
                  <a:schemeClr val="tx1">
                    <a:lumMod val="65000"/>
                    <a:lumOff val="35000"/>
                  </a:schemeClr>
                </a:solidFill>
              </a:rPr>
              <a:t>Era singa omuntu yatukola ekibi, tulina okumusonyiwa.</a:t>
            </a:r>
            <a:r xmlns:a="http://schemas.openxmlformats.org/drawingml/2006/main">
              <a:rPr lang="lg" altLang="en-US" sz="3200">
                <a:solidFill>
                  <a:schemeClr val="tx1">
                    <a:lumMod val="65000"/>
                    <a:lumOff val="35000"/>
                  </a:schemeClr>
                </a:solidFill>
              </a:rPr>
              <a:t> </a:t>
            </a:r>
            <a:r xmlns:a="http://schemas.openxmlformats.org/drawingml/2006/main">
              <a:rPr lang="lg" altLang="ko-KR" sz="3200">
                <a:solidFill>
                  <a:schemeClr val="tx1">
                    <a:lumMod val="65000"/>
                    <a:lumOff val="35000"/>
                  </a:schemeClr>
                </a:solidFill>
              </a:rPr>
              <a:t>Ekyo abantu kye bakkiririza mu Yesu.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aleeta emirembe n’okutabagana awali entalo n’okusika omuguwa.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Onesimo yasisinkana ani mu Rooma bwe yadduka nnannyini Filemoni?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Peetero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Yokaana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Balunabba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Pawulo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4 </a:t>
            </a:r>
            <a:r xmlns:a="http://schemas.openxmlformats.org/drawingml/2006/main">
              <a:rPr lang="lg" altLang="ko-KR" sz="2800">
                <a:solidFill>
                  <a:srgbClr val="ff0000"/>
                </a:solidFill>
              </a:rPr>
              <a:t>Pawulo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Nkujulira olw’omwana wange Onesimo eyafuuka omwana wange nga ndi mu njegere.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Filemoni</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99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Timoseewo, Omuyigirizwa wa Pawulo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Nzijukiddwa okukkiriza kwo okw’amazima, okwasooka okubeera mu jjajja wo Looyi ne mu nnyoko Yunike era, nkakasa, kati kubeera mu ggwe naawe.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2Timoseewo</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yalina omuyigirizwa ayitibwa Timoseewo. Timoseewo abadde muminsani ne Pawulo okuva mu buto.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Waliwo omusajja eyalina abaana babiri ab’obulenzi. Omwana owookubiri yasaba kitaawe amuwe omugabo gwe ku bintu ebyo nga bukyali.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g" sz="3600">
                <a:solidFill>
                  <a:schemeClr val="tx1">
                    <a:lumMod val="65000"/>
                    <a:lumOff val="35000"/>
                  </a:schemeClr>
                </a:solidFill>
              </a:rPr>
              <a:t>Yesu yali ku nsi eno mu kifaananyi ky’omuntu, naye era ye Katonda.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Nga Katonda bwe yalagira abayigirizwa be ku lusozi,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tulina okukkiriza Yesu ng’Omwana wa Katonda n’okumuwuliriza obulungi.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Pawulo eyali mu kkomera yakimanya nti anaatera okufa, era n’awandiikira omuyigirizwa we Timoseewo omwagalwa ebbaluwa.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Ebbaluwa eyo yayogera engeri Timoseewo gy’alina okuyigiriza abakkiriza ng’omuweereza w’ekkanisa.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Timoseewo n’abakkiriza baasoma ebbaluwa ya Pawulo ne basalawo obutafiirwa kukkiriza okutuusa ku nkomerero ne mu kuyigganyizibwa.</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Kale okukkiriza kwa Pawulo kuyisibwa eri omuyigirizwa we Timoseewo, era nate ne ku makanisa.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lg" altLang="ko-KR" sz="3600">
                <a:solidFill>
                  <a:schemeClr val="tx1">
                    <a:lumMod val="65000"/>
                    <a:lumOff val="35000"/>
                  </a:schemeClr>
                </a:solidFill>
              </a:rPr>
              <a:t>Okwebaza ababuulizi b’enjiri abaatubuulira enjiri n’abasomesa abaatuyigiriza ekigambo kya Katonda, okukkiriza kwaffe n’ekkanisa yaffe byeyongedde.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g" altLang="ko-KR" sz="3600">
                <a:solidFill>
                  <a:schemeClr val="tx1">
                    <a:lumMod val="65000"/>
                    <a:lumOff val="35000"/>
                  </a:schemeClr>
                </a:solidFill>
              </a:rPr>
              <a:t>Kati tulina okutuusa okukkiriza kwaffe n’okubayigiriza ekigambo kya Katonda kye tuyize.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 ali..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azuukizibwa era mulamu emirembe gyonna, n’amakanisa n’abakkiriza abamukkiririzaamu.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Pawulo yawandiikira ani ebbaluwa eyo ng’olunaku lw’okufa kwe lusembera?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Lukka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Makko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Timoseewo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Siira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3 </a:t>
            </a:r>
            <a:r xmlns:a="http://schemas.openxmlformats.org/drawingml/2006/main">
              <a:rPr lang="lg" altLang="ko-KR" sz="2800">
                <a:solidFill>
                  <a:srgbClr val="ff0000"/>
                </a:solidFill>
              </a:rPr>
              <a:t>Timoseewo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g" altLang="ko-KR" sz="3600"/>
              <a:t>Nzijukiddwa okukkiriza kwo okw’amazima, okwasooka okubeera mu jjajja wo Looyi ne mu nnyoko Yunike era, nkakasa, kati kubeera mu ggwe naawe.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2Timoseewo</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4:</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100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Yokaana Yalaba Ekintu Ekyewuunyisa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g" altLang="ko-KR" sz="3600"/>
              <a:t>Awa obujulirwa ku bintu ebyo agamba nti, “Yee, nzija mangu.” Amiina. Jjangu Mukama waffe Yesu.</a:t>
            </a:r>
            <a:endParaRPr xmlns:a="http://schemas.openxmlformats.org/drawingml/2006/main" lang="en-US" altLang="ko-KR" sz="3600"/>
          </a:p>
          <a:p>
            <a:pPr xmlns:a="http://schemas.openxmlformats.org/drawingml/2006/main" lvl="0">
              <a:defRPr/>
            </a:pPr>
            <a:r xmlns:a="http://schemas.openxmlformats.org/drawingml/2006/main">
              <a:rPr lang="lg"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Okubikkulirwa</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22:</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 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y’oyo eyaka obulungi n’endabika ey’ekitiibwa.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Okuyigganyizibwa kw’ekkanisa kweyongera buli lukya. Abayigirizwa be bonna battibwa nga bakuuma okukkiriza, era Yokaana yasibirwa yekka mu Patumo.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Olunaku lumu yawulira eddoboozi ery’omwanguka ng’ekkondeere, nga ligamba nti: “Wandiika ku muzingo by’olaba obiweereze mu makanisa omusanvu.”</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Yokaana naye yalaba Yesu. Yesu yali kifaananyi kya kabaka eyalina obuyinza bwonna obw’ensi.</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Yokaana yalaba eggulu eppya n’ensi empya egenda okujja. Tewajja kubaawo kibi, tewajja kubaawo nnaku, era bulijjo wajja kubaawo essanyu eri Katonda.</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Yokaana yawandiika okwolesebwa kuno kwonna n’abiwandiikira amakanisa. “Mukuume okukkiriza kwo, kubanga Mukama alikomawo!” Kino kye kitabo ekisembayo mu Baibuli, Okubikkulirwa</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Essomo lya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solidFill>
                  <a:schemeClr val="tx1">
                    <a:lumMod val="65000"/>
                    <a:lumOff val="35000"/>
                  </a:schemeClr>
                </a:solidFill>
              </a:rPr>
              <a:t>Yesu ajja kudda nate ku nsi eno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ng’omulamuzi olunaku lumu.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Mu kiseera ekyo, abo abatakkiriza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mu Yesu okubonaabona emirembe gyonna,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Abo abakkiriza mu Yesu bajja kunyumirwa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Obulamu obutaggwaawo n’Essanyu.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Olinda Yesu okuddamu okujja?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g" altLang="ko-KR" sz="3200">
                <a:solidFill>
                  <a:schemeClr val="tx1">
                    <a:lumMod val="65000"/>
                    <a:lumOff val="35000"/>
                  </a:schemeClr>
                </a:solidFill>
              </a:rPr>
              <a:t>Tetulina kufiirwa ssuubi eryo, tulina okukuuma okukkiriza kwaffe mu nsi eno okutuusa ku nkomerero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g" altLang="ko-KR" sz="3200"/>
              <a:t>Yesu y’ani?</a:t>
            </a:r>
            <a:r xmlns:a="http://schemas.openxmlformats.org/drawingml/2006/main">
              <a:rPr lang="l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g" altLang="ko-KR" sz="3600">
                <a:solidFill>
                  <a:schemeClr val="tx1">
                    <a:lumMod val="65000"/>
                    <a:lumOff val="35000"/>
                  </a:schemeClr>
                </a:solidFill>
              </a:rPr>
              <a:t>Yesu ajja kudda nate ku nsi kuno nga kabaka, alamule ebintu byonna, era afuge ebintu byonna emirembe gyonna.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Quiz 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Ekizinga omuyigirizwa Yokaana mwe yasibirwa kiyitibwa ki?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1 </a:t>
            </a:r>
            <a:r xmlns:a="http://schemas.openxmlformats.org/drawingml/2006/main">
              <a:rPr lang="lg" altLang="ko-KR" sz="2800">
                <a:solidFill>
                  <a:schemeClr val="tx1">
                    <a:lumMod val="65000"/>
                    <a:lumOff val="35000"/>
                  </a:schemeClr>
                </a:solidFill>
              </a:rPr>
              <a:t>Maluta (Malita).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2 </a:t>
            </a:r>
            <a:r xmlns:a="http://schemas.openxmlformats.org/drawingml/2006/main">
              <a:rPr lang="lg"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3 </a:t>
            </a:r>
            <a:r xmlns:a="http://schemas.openxmlformats.org/drawingml/2006/main">
              <a:rPr lang="lg" altLang="ko-KR" sz="2800">
                <a:solidFill>
                  <a:schemeClr val="tx1">
                    <a:lumMod val="65000"/>
                    <a:lumOff val="35000"/>
                  </a:schemeClr>
                </a:solidFill>
              </a:rPr>
              <a:t>Kittimu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chemeClr val="tx1">
                    <a:lumMod val="65000"/>
                    <a:lumOff val="35000"/>
                  </a:schemeClr>
                </a:solidFill>
              </a:rPr>
              <a:t>4 </a:t>
            </a:r>
            <a:r xmlns:a="http://schemas.openxmlformats.org/drawingml/2006/main">
              <a:rPr lang="lg" altLang="ko-KR" sz="2800">
                <a:solidFill>
                  <a:schemeClr val="tx1">
                    <a:lumMod val="65000"/>
                    <a:lumOff val="35000"/>
                  </a:schemeClr>
                </a:solidFill>
              </a:rPr>
              <a:t>Patumo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g" altLang="en-US" sz="2800">
                <a:solidFill>
                  <a:srgbClr val="ff0000"/>
                </a:solidFill>
              </a:rPr>
              <a:t>4 </a:t>
            </a:r>
            <a:r xmlns:a="http://schemas.openxmlformats.org/drawingml/2006/main">
              <a:rPr lang="lg" altLang="ko-KR" sz="2800">
                <a:solidFill>
                  <a:srgbClr val="ff0000"/>
                </a:solidFill>
              </a:rPr>
              <a:t>Patumo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g" altLang="ko-KR" sz="4000"/>
              <a:t>Ekigambo kya leero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g" altLang="ko-KR" sz="3600"/>
              <a:t>Awa obujulirwa ku bintu ebyo agamba nti, “Yee, nzija mangu.” Amiina. Jjangu Mukama waffe Yesu.</a:t>
            </a:r>
            <a:endParaRPr xmlns:a="http://schemas.openxmlformats.org/drawingml/2006/main" lang="en-US" altLang="ko-KR" sz="3600"/>
          </a:p>
          <a:p>
            <a:pPr xmlns:a="http://schemas.openxmlformats.org/drawingml/2006/main" lvl="0">
              <a:defRPr/>
            </a:pPr>
            <a:r xmlns:a="http://schemas.openxmlformats.org/drawingml/2006/main">
              <a:rPr lang="lg"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g" altLang="ko-KR" sz="2800">
                <a:solidFill>
                  <a:schemeClr val="tx1">
                    <a:lumMod val="65000"/>
                    <a:lumOff val="35000"/>
                  </a:schemeClr>
                </a:solidFill>
              </a:rPr>
              <a:t>Okubikkulirwa</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22:</a:t>
            </a:r>
            <a:r xmlns:a="http://schemas.openxmlformats.org/drawingml/2006/main">
              <a:rPr lang="lg" altLang="en-US" sz="2800">
                <a:solidFill>
                  <a:schemeClr val="tx1">
                    <a:lumMod val="65000"/>
                    <a:lumOff val="35000"/>
                  </a:schemeClr>
                </a:solidFill>
              </a:rPr>
              <a:t> </a:t>
            </a:r>
            <a:r xmlns:a="http://schemas.openxmlformats.org/drawingml/2006/main">
              <a:rPr lang="lg"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Ebya leero</a:t>
            </a:r>
            <a:r xmlns:a="http://schemas.openxmlformats.org/drawingml/2006/main">
              <a:rPr altLang="en-US" lang="lg" sz="4000">
                <a:solidFill>
                  <a:srgbClr val="ff0000"/>
                </a:solidFill>
              </a:rPr>
              <a:t> </a:t>
            </a:r>
            <a:r xmlns:a="http://schemas.openxmlformats.org/drawingml/2006/main">
              <a:rPr altLang="ko-KR" lang="lg" sz="4000">
                <a:solidFill>
                  <a:srgbClr val="ff0000"/>
                </a:solidFill>
              </a:rPr>
              <a:t>Ebibuuzo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Ani ataalaba kukyusibwa kwa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Peetero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Yakobo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Yokaana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Tomasi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4 </a:t>
            </a:r>
            <a:r xmlns:a="http://schemas.openxmlformats.org/drawingml/2006/main">
              <a:rPr altLang="ko-KR" lang="lg" sz="2800">
                <a:solidFill>
                  <a:srgbClr val="ff0000"/>
                </a:solidFill>
              </a:rPr>
              <a:t>Tomasi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g" sz="3600"/>
              <a:t>Eyo gye yakyusibwa mu maaso gaabwe. Feesi ye yayaka ng’enjuba, n’engoye ze ne zifuuka enjeru ng’ekitangaala.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17:</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75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Yesu</a:t>
            </a:r>
            <a:r xmlns:a="http://schemas.openxmlformats.org/drawingml/2006/main">
              <a:rPr lang="lg" altLang="en-US" sz="4400"/>
              <a:t> </a:t>
            </a:r>
            <a:r xmlns:a="http://schemas.openxmlformats.org/drawingml/2006/main">
              <a:rPr lang="lg" altLang="ko-KR" sz="4400"/>
              <a:t>Ayagala nnyo Abaana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lg" sz="3600"/>
              <a:t>Yesu bwe yalaba kino, n’asunguwala. N'abagamba nti, “Abaana abato bajje gye ndi, so temubalemesa, kubanga obwakabaka bwa Katonda bwa bano.”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Mark</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Omuzadde yaleeta omwana we eri Yesu aweebwe omukisa.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Awo, abayigirizwa ba Yesu ne bamunenya. “Ogumiikiriza otya okuleeta omwana wo eri Yesu?”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Yesu bwe yakiraba n’agamba n’obusungu.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“Tolemesa baana kujja gye ndi. Obwakabaka bwa Katonda bwa baana nga bano.!”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Naye omwana oyo yali ayonoonye ebintu bye byonna mu nsi ey’ewala era n’afuuka ow’ennaku.</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“Buli atafuna bwakabaka bwa Katonda ng’omwana omuto, tajja kubuyingira.”N’akwata abaana mu ngalo ze, n’abateekako emikono n’abawa omukisa.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g" sz="3600">
                <a:solidFill>
                  <a:schemeClr val="tx1">
                    <a:lumMod val="65000"/>
                    <a:lumOff val="35000"/>
                  </a:schemeClr>
                </a:solidFill>
              </a:rPr>
              <a:t>Yesu yagamba nti obwakabaka bwa Katonda bwa baana nga bano.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Era tufuuke abaana abaagala Katonda n’okugondera Yesu nga tetufiiriddwa balongoofu, beesimbu,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n’omutima omutuufu ogw’omwana.</a:t>
            </a:r>
            <a:r xmlns:a="http://schemas.openxmlformats.org/drawingml/2006/main">
              <a:rPr altLang="en-US" lang="lg"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a:t>
            </a:r>
            <a:r xmlns:a="http://schemas.openxmlformats.org/drawingml/2006/main">
              <a:rPr altLang="en-US" lang="lg" sz="3600">
                <a:solidFill>
                  <a:srgbClr val="0070c0"/>
                </a:solidFill>
              </a:rPr>
              <a:t> </a:t>
            </a:r>
            <a:r xmlns:a="http://schemas.openxmlformats.org/drawingml/2006/main">
              <a:rPr altLang="ko-KR" lang="lg" sz="3600">
                <a:solidFill>
                  <a:srgbClr val="0070c0"/>
                </a:solidFill>
              </a:rPr>
              <a:t>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y’oyo ayagala, atwala abaana ng’abakulu n’okubawa emikisa.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Abayigirizwa baakola ki abaana bwe baagezaako okugenda eri Yesu?</a:t>
            </a:r>
            <a:r xmlns:a="http://schemas.openxmlformats.org/drawingml/2006/main">
              <a:rPr altLang="en-US" lang="l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Baabaaniriza n’essanyu.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Ne bababoggolera obutagenda eri Yesu.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Baayanjula abaana eri Yesu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Baabawa emmere ne babasindika awaka.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2 </a:t>
            </a:r>
            <a:r xmlns:a="http://schemas.openxmlformats.org/drawingml/2006/main">
              <a:rPr altLang="ko-KR" lang="lg" sz="2800">
                <a:solidFill>
                  <a:srgbClr val="ff0000"/>
                </a:solidFill>
              </a:rPr>
              <a:t>Ne bababoggolera obutagenda eri Yesu.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lg" sz="3600"/>
              <a:t>Yesu bwe yalaba kino, n’asunguwala. N'abagamba nti, “Abaana abato bajje gye ndi, so temubalemesa, kubanga obwakabaka bwa Katonda bwa bano.”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Mark</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76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Yesu Yawonya omuzibe w’amaaso ayitibwa Bartimeyo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g" sz="3600"/>
              <a:t>"Genda," Yesu bwe yagamba, "okukkiriza kwo kukuwonye." Amangu ago n’alaba era n’agoberera Yesu mu kkubo.</a:t>
            </a:r>
            <a:endParaRPr xmlns:a="http://schemas.openxmlformats.org/drawingml/2006/main" altLang="ko-KR" lang="en-US" sz="3600"/>
          </a:p>
          <a:p>
            <a:pPr xmlns:a="http://schemas.openxmlformats.org/drawingml/2006/main" lvl="0">
              <a:defRPr/>
            </a:pPr>
            <a:r xmlns:a="http://schemas.openxmlformats.org/drawingml/2006/main">
              <a:rPr altLang="ko-KR" lang="lg"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g"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Mark</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10:</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52. 52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Yesu bwe yatuuka e Yeriko, omuzibe w’amaaso, Baltimayo yali atudde ku mabbali g’ekkubo ng’asabiriza.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Bwe yawulira nti ye Yesu Omunazaaleesi, n’atandika okuleekaana nti, “Yesu, Omwana wa Dawudi, onsaasire!”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lg" altLang="ko-KR" sz="3000">
                <a:solidFill>
                  <a:schemeClr val="tx1">
                    <a:lumMod val="65000"/>
                    <a:lumOff val="35000"/>
                  </a:schemeClr>
                </a:solidFill>
              </a:rPr>
              <a:t>Yesu yayita Baltimayo. “Oyagala nkukolere ki?” Yesu yamubuuza. Omuzibe w’amaaso n’agamba nti, “Labbi, njagala kulaba.”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lg" sz="2800">
                <a:solidFill>
                  <a:schemeClr val="tx1">
                    <a:lumMod val="65000"/>
                    <a:lumOff val="35000"/>
                  </a:schemeClr>
                </a:solidFill>
              </a:rPr>
              <a:t>Omwana oyo yakitegeera nti yafuuka wa nnaku okusinga abaweereza mu nnyumba ya kitaawe.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g" sz="2800">
                <a:solidFill>
                  <a:schemeClr val="tx1">
                    <a:lumMod val="65000"/>
                    <a:lumOff val="35000"/>
                  </a:schemeClr>
                </a:solidFill>
              </a:rPr>
              <a:t>Bwatyo n’akomawo n’asaba kitaawe amukkirize ng’omu ku baweereza be.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"Genda," Yesu bwe yagamba, "okukkiriza kwo kukuwonye." Amangu ago yafuna okulaba kwe.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“Weebale, Yesu!” Bartimayo yagoberera Yesu eyamuleka okulaba.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g" sz="3600">
                <a:solidFill>
                  <a:schemeClr val="tx1">
                    <a:lumMod val="65000"/>
                    <a:lumOff val="35000"/>
                  </a:schemeClr>
                </a:solidFill>
              </a:rPr>
              <a:t>Yesu n’agamba Baltimayo nti, “Okukkiriza ggwe kukuwonye.”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Okukkiriza kwe kutuwonya.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Okukkiriza kwolesebwa mu kusaba n’obunyiikivu.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Bwe tusaba Yesu,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Tulina okuba n’okukkiriza kuno.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 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y’oyo awuliriza era n’addamu okusaba kwaffe okw’amaanyi.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Kiki Baltimayo kye yasaba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Mpa ssente nnyingi.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Njagala kubeera muyigirizwa wo.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Ka ntambulire ku mazzi.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Njagala okuddamu okulaba.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4 </a:t>
            </a:r>
            <a:r xmlns:a="http://schemas.openxmlformats.org/drawingml/2006/main">
              <a:rPr altLang="ko-KR" lang="lg" sz="2800">
                <a:solidFill>
                  <a:srgbClr val="ff0000"/>
                </a:solidFill>
              </a:rPr>
              <a:t>Njagala okuddamu okulaba.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g" sz="3600"/>
              <a:t>"Genda," Yesu bwe yagamba, "okukkiriza kwo kukuwonye." Amangu ago n’alaba era n’agoberera Yesu mu kkubo.</a:t>
            </a:r>
            <a:endParaRPr xmlns:a="http://schemas.openxmlformats.org/drawingml/2006/main" altLang="ko-KR" lang="en-US" sz="3600"/>
          </a:p>
          <a:p>
            <a:pPr xmlns:a="http://schemas.openxmlformats.org/drawingml/2006/main" lvl="0">
              <a:defRPr/>
            </a:pPr>
            <a:r xmlns:a="http://schemas.openxmlformats.org/drawingml/2006/main">
              <a:rPr altLang="ko-KR" lang="lg"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g"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Mark</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10:</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52. 52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77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Zaakeeyo yalinnya ku muti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g" sz="3600"/>
              <a:t>Kubanga Omwana w'Omuntu yajja okunoonya n'okulokola ebyabula."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Lukka</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19:</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Waaliwo omugagga ayitibwa Zaakeeyo. Yali musolooza wa musolo omukulu, n’olwekyo abantu baali bamukyawa.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Olunaku lumu Yesu yajja ku kyalo Zaakayo gye yali abeera. Abantu bangi baali bakuŋŋaanye okulaba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Kitaawe olwalaba omwana we ng’ava wala, n’adduka n’amuwambaatira n’amukkiriza n’essanyu.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Zaakeeyo yalinnya ku muti okulaba Yesu. Yesu n’amutunuulira n’agamba nti. “Zakeeyo, serengeta mangu. Nteekwa okusula ewammwe leero.”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"Zakeeyo yasalawo eri Yesu. “Nja kuwaayo kitundu ku bintu byange eri abaavu.”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lg" altLang="ko-KR" sz="3000">
                <a:solidFill>
                  <a:schemeClr val="tx1">
                    <a:lumMod val="65000"/>
                    <a:lumOff val="35000"/>
                  </a:schemeClr>
                </a:solidFill>
              </a:rPr>
              <a:t>Yesu yagamba nti, "Leero obulokozi butuuse mu nnyumba eno. Najja okunoonya n'okulokola ebyabula."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solidFill>
                  <a:schemeClr val="tx1">
                    <a:lumMod val="65000"/>
                    <a:lumOff val="35000"/>
                  </a:schemeClr>
                </a:solidFill>
              </a:rPr>
              <a:t>Zaakeeyo bwe yasisinkana Yesu, yayatula nti yali agenda kuwaayo ebintu bye bye yali ayagala ennyo eri abaavu.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Kiki ekisinga obukulu gy’oli?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Kiki kye walekawo oluvannyuma lw’okusisinkana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Tulina okujjukira nti ekintu ekisinga okuba eky’omuwendo gye tuli ye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solidFill>
                  <a:srgbClr val="ff0000"/>
                </a:solidFill>
              </a:rPr>
              <a:t>Yesu y’ani?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 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ye Mulokozi eyajja mu nsi eno okulokola buli muntu awatali kwawukana.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Ebya leero</a:t>
            </a:r>
            <a:r xmlns:a="http://schemas.openxmlformats.org/drawingml/2006/main">
              <a:rPr altLang="en-US" lang="lg" sz="4000">
                <a:solidFill>
                  <a:srgbClr val="ff0000"/>
                </a:solidFill>
              </a:rPr>
              <a:t> </a:t>
            </a:r>
            <a:r xmlns:a="http://schemas.openxmlformats.org/drawingml/2006/main">
              <a:rPr altLang="ko-KR" lang="lg" sz="4000">
                <a:solidFill>
                  <a:srgbClr val="ff0000"/>
                </a:solidFill>
              </a:rPr>
              <a:t>Ebibuuzo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Lwaki abantu baali bakyawa Zaakayo?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Kubanga</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ye</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-ali</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omu</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omukungu</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omusolo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omukung’aanya.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Kubanga yali akkiririza bulungi mu Yesu.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Kubanga yasaba nnyo.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Kubanga yali mulungi.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1 </a:t>
            </a:r>
            <a:r xmlns:a="http://schemas.openxmlformats.org/drawingml/2006/main">
              <a:rPr altLang="ko-KR" lang="lg" sz="2800">
                <a:solidFill>
                  <a:srgbClr val="ff0000"/>
                </a:solidFill>
              </a:rPr>
              <a:t>Kubanga yali musolooza wa musolo omukulu.</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g" sz="3600"/>
              <a:t>Kubanga Omwana w'Omuntu yajja okunoonya n'okulokola ebyabula."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Lukka</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19:</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g">
                <a:solidFill>
                  <a:schemeClr val="tx1">
                    <a:lumMod val="50000"/>
                    <a:lumOff val="50000"/>
                  </a:schemeClr>
                </a:solidFill>
              </a:rPr>
              <a:t>No. 78 Ekigambo kya Katonda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lg" sz="4400"/>
              <a:t>Ennyumba eyazimbibwa ku Lwazi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g" sz="3600"/>
              <a:t>"N'olwekyo buli awulira ebigambo byange bino n'abiteeka mu nkola, alinga omugezigezi eyazimba ennyumba ye ku lwazi."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7:</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Yesu yayogera ku basajja babiri abaali bazimba ennyumba.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Yesu yagamba nti, “Katonda, kitaawo akukulindiridde bulijjo.”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Omu ku bo yasalawo okuzimba ennyumba ye ku musenyu, omulala ku lwazi.</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Ababiri abo baakola nnyo okuzimba ennyumba. Ennyumba zombi zaali zirabika nga za maanyi ebweru nga tewali njawulo nnene.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Enkuba eyatonnya ennyo bwe yaleeta amataba, ennyumba eyazimbibwa ku musenyu yakulukuta. Naye ennyumba eyazimbibwa ku lwazi yali enywevu.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Yesu yagamba nti, “Buli awulira ebigambo byange n’abiteeka mu nkola, alinga omugezigezi eyazimba ennyumba ye ku lwazi.”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g" sz="3600">
                <a:solidFill>
                  <a:schemeClr val="tx1">
                    <a:lumMod val="65000"/>
                    <a:lumOff val="35000"/>
                  </a:schemeClr>
                </a:solidFill>
              </a:rPr>
              <a:t>Yesu yagamba nti, “Buli awulira ebigambo byange n’abiteeka mu nkola, alinga omugezigezi eyazimba ennyumba ye ku lwazi.”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Buli kigambo kya Katonda okiteeka mu nkola?</a:t>
            </a:r>
            <a:r xmlns:a="http://schemas.openxmlformats.org/drawingml/2006/main">
              <a:rPr altLang="en-US" lang="lg" sz="3600">
                <a:solidFill>
                  <a:schemeClr val="tx1">
                    <a:lumMod val="65000"/>
                    <a:lumOff val="35000"/>
                  </a:schemeClr>
                </a:solidFill>
              </a:rPr>
              <a:t> </a:t>
            </a:r>
            <a:r xmlns:a="http://schemas.openxmlformats.org/drawingml/2006/main">
              <a:rPr altLang="ko-KR" lang="lg" sz="3600">
                <a:solidFill>
                  <a:schemeClr val="tx1">
                    <a:lumMod val="65000"/>
                    <a:lumOff val="35000"/>
                  </a:schemeClr>
                </a:solidFill>
              </a:rPr>
              <a:t>Tubeere bagezigezi abagondera Ekigambo kya Katonda.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a:t>
            </a:r>
            <a:r xmlns:a="http://schemas.openxmlformats.org/drawingml/2006/main">
              <a:rPr altLang="en-US" lang="lg" sz="3600">
                <a:solidFill>
                  <a:srgbClr val="0070c0"/>
                </a:solidFill>
              </a:rPr>
              <a:t> </a:t>
            </a:r>
            <a:r xmlns:a="http://schemas.openxmlformats.org/drawingml/2006/main">
              <a:rPr altLang="ko-KR" lang="lg" sz="3600">
                <a:solidFill>
                  <a:srgbClr val="0070c0"/>
                </a:solidFill>
              </a:rPr>
              <a:t>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y’oyo asanyukira abo abagondera Ekigambo.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Ennyumba eyazimbibwa ku musenyu yagwa ddi?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Amangu ddala ennyumba bwe yazimbibwa,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Enjuba bwe yali eyaka,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Abantu bangi bwe baayingira mu nnyumba,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Enkuba bwe yatonnya ennyo n’ebooga,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4 </a:t>
            </a:r>
            <a:r xmlns:a="http://schemas.openxmlformats.org/drawingml/2006/main">
              <a:rPr altLang="ko-KR" lang="lg" sz="2800">
                <a:solidFill>
                  <a:srgbClr val="ff0000"/>
                </a:solidFill>
              </a:rPr>
              <a:t>Enkuba bwe yatonnya ennyo n’ebooga,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lg" sz="3600"/>
              <a:t>"N'olwekyo buli awulira ebigambo byange bino n'abiteeka mu nkola, alinga omugezigezi eyazimba ennyumba ye ku lwazi."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7:</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79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Ba Bikira Maria Abagezi Bataano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g" sz="3600"/>
              <a:t>"N'olwekyo mutunule, kubanga temumanyi lunaku wadde essaawa.”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25:</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solidFill>
                  <a:schemeClr val="tx1">
                    <a:lumMod val="65000"/>
                    <a:lumOff val="35000"/>
                  </a:schemeClr>
                </a:solidFill>
              </a:rPr>
              <a:t>Tuyonoona nnyo mu bulamu bwaffe.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Kale Tuwulira omusango olw’okwonoona Katonda.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Naye Katonda bulijjo yatusonyiwa ebibi byaffe.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Kubanga Yesu yatwalira dda ebibi byaffe byonna.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Kino olina okukikkiriza n’ogenda eri Katonda n’okwebaza n’essanyu.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Waaliwo abawala embeerera kkumi abaali beetegekera ekijjulo ky’embaga. Abawala abataano abagezigezi baateekateeka amataala nga galimu amafuta agamala, naye abalala abataano tebaateekateeka.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g" altLang="ko-KR" sz="3200">
                <a:solidFill>
                  <a:schemeClr val="tx1">
                    <a:lumMod val="65000"/>
                    <a:lumOff val="35000"/>
                  </a:schemeClr>
                </a:solidFill>
              </a:rPr>
              <a:t>Ekiro, omugole omusajja bwe yali akeeredde, abawala ekkumi ne beebaka.</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"Omuko ali wano!" Abawala embeerera baasituka mu bwangu. Era amataala g’abawala embeerera abataano abatateekateeka mafuta gamala ne gazikira.</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“Tuwe amafuta." "Singa tukuwa amafuta gaffe, naffe tuyinza okuggwaamu amafuta. Genda ofune ku mafuta."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Naye abawala abataano abasirusiru bwe baali bagenda okugula amafuta, oluggi lw’ekijjulo ne luggalwawo. Oluvannyuma abawala abataano abasirusiru tebakkirizibwa kugenda ku kabaga ako.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g" sz="3600">
                <a:solidFill>
                  <a:schemeClr val="tx1">
                    <a:lumMod val="65000"/>
                    <a:lumOff val="35000"/>
                  </a:schemeClr>
                </a:solidFill>
              </a:rPr>
              <a:t>Eno mboozi Yesu gy’atubuulira engeri y’okulinda olunaku lw’akomawo.</a:t>
            </a:r>
            <a:r xmlns:a="http://schemas.openxmlformats.org/drawingml/2006/main">
              <a:rPr altLang="en-US" lang="lg" sz="3600">
                <a:solidFill>
                  <a:schemeClr val="tx1">
                    <a:lumMod val="65000"/>
                    <a:lumOff val="35000"/>
                  </a:schemeClr>
                </a:solidFill>
              </a:rPr>
              <a:t> </a:t>
            </a:r>
            <a:r xmlns:a="http://schemas.openxmlformats.org/drawingml/2006/main">
              <a:rPr altLang="ko-KR" lang="lg" sz="3600">
                <a:solidFill>
                  <a:schemeClr val="tx1">
                    <a:lumMod val="65000"/>
                    <a:lumOff val="35000"/>
                  </a:schemeClr>
                </a:solidFill>
              </a:rPr>
              <a:t>Tewali amanyi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Yesu lw’aliddamu okujja.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g" sz="3600">
                <a:solidFill>
                  <a:schemeClr val="tx1">
                    <a:lumMod val="65000"/>
                    <a:lumOff val="35000"/>
                  </a:schemeClr>
                </a:solidFill>
              </a:rPr>
              <a:t>Naye okufaananako embeerera abataano abagezi, bulijjo tulina okuzuukuka ne tulindirira Yesu n’omutima ogutegekeddwa.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yasuubiza okuddayo mu nsi eno nga tewali amanyi.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Abawala embeerera abataano abasirusiru tebaategeka ki?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amafuta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amazzi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engoye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ekirabo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1 </a:t>
            </a:r>
            <a:r xmlns:a="http://schemas.openxmlformats.org/drawingml/2006/main">
              <a:rPr altLang="ko-KR" lang="lg" sz="2800">
                <a:solidFill>
                  <a:srgbClr val="ff0000"/>
                </a:solidFill>
              </a:rPr>
              <a:t>amafuta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g" sz="3600"/>
              <a:t>"N'olwekyo mutunule, kubanga temumanyi lunaku wadde essaawa.”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25:</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g" altLang="ko-KR" b="1">
                <a:solidFill>
                  <a:schemeClr val="tx1">
                    <a:lumMod val="50000"/>
                    <a:lumOff val="50000"/>
                  </a:schemeClr>
                </a:solidFill>
              </a:rPr>
              <a:t>No. 80 Ekigambo kya Katonda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g" altLang="ko-KR" sz="4400"/>
              <a:t>Olugero lw'Ebitone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a:t>
            </a:r>
            <a:r xmlns:a="http://schemas.openxmlformats.org/drawingml/2006/main">
              <a:rPr altLang="en-US" lang="lg" sz="3600">
                <a:solidFill>
                  <a:srgbClr val="0070c0"/>
                </a:solidFill>
              </a:rPr>
              <a:t> </a:t>
            </a:r>
            <a:r xmlns:a="http://schemas.openxmlformats.org/drawingml/2006/main">
              <a:rPr altLang="ko-KR" lang="lg" sz="3600">
                <a:solidFill>
                  <a:srgbClr val="0070c0"/>
                </a:solidFill>
              </a:rPr>
              <a:t>li..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y’oyo bulijjo atwagala era atulindirira.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g" sz="3600"/>
              <a:t>"Mukama we n'amuddamu nti, 'Okoze bulungi, omuweereza omulungi era omwesigwa! Obadde mwesigwa n'ebintu ebitonotono; nja kukuteeka mu buvunaanyizibwa ku bintu bingi. Jjangu ogabane essanyu lya mukama wo!'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Omuntu yakwasa abaweereza be ssente ng’agenda ebweru w’eggwanga. Omuweereza eyasooka yamuwa ttalanta ttaano, owookubiri n’awa owookusatu olumu.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lg" sz="2800">
                <a:solidFill>
                  <a:schemeClr val="tx1">
                    <a:lumMod val="65000"/>
                    <a:lumOff val="35000"/>
                  </a:schemeClr>
                </a:solidFill>
              </a:rPr>
              <a:t>Omuweereza eyafuna ttalanta 5 ne ttalanta bbiri yagenda omulundi gumu n’ateeka ssente zaabwe mu mulimu n’afuna emirundi ebiri. Kyokka omusajja eyafunye ekitone 1 yafulumye n’asima ekinnya mu ttaka n’akweka ssente za mukama we.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Mukama waffe bwe yakomawo n’abasolooza, omuweereza eyasooka n’afuna ttalanta endala ttaano, n’owookubiri n’afuna endala bbiri.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Naye, omuweereza eyafuna ttalanta emu teyafunayo. “Mukama, ompadde ekitone kimu kyokka. Olwo nnyinza ntya okufuna ssente endala?”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lg" altLang="ko-KR" sz="2800">
                <a:solidFill>
                  <a:schemeClr val="tx1">
                    <a:lumMod val="65000"/>
                    <a:lumOff val="35000"/>
                  </a:schemeClr>
                </a:solidFill>
              </a:rPr>
              <a:t>Mukama we yasunguwala. “Ssente zange mwandibadde muziteeka mu deposit mu ba bbanka, nandizizzeemu n’amagoba. Ggwe omuddu atalina mugaso, vva mu nnyumba yange!"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Essomo lya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solidFill>
                  <a:schemeClr val="tx1">
                    <a:lumMod val="65000"/>
                    <a:lumOff val="35000"/>
                  </a:schemeClr>
                </a:solidFill>
              </a:rPr>
              <a:t>Yesu atulabula obutaba bagayaavu ng’ayita mu lugero lw’ebitone.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Waliwo ekikulu okusinga obungi bwe tufunye.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Ekisinga obukulu kwe kubeera n’obulamu obw’ekitiibwa kya Katonda ng’okozesa n’obwesigwa by’olina.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Ffenna tusaanidde okubeera mu bulamu obw’engeri eyo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g" sz="3200">
                <a:solidFill>
                  <a:schemeClr val="tx1">
                    <a:lumMod val="65000"/>
                    <a:lumOff val="35000"/>
                  </a:schemeClr>
                </a:solidFill>
              </a:rPr>
              <a:t>okutenderezebwa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g" sz="3200"/>
              <a:t>Yesu y’ani?</a:t>
            </a:r>
            <a:r xmlns:a="http://schemas.openxmlformats.org/drawingml/2006/main">
              <a:rPr altLang="en-US" lang="l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rgbClr val="0070c0"/>
                </a:solidFill>
              </a:rPr>
              <a:t>Yesu ali..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g" sz="3600">
                <a:solidFill>
                  <a:schemeClr val="tx1">
                    <a:lumMod val="65000"/>
                    <a:lumOff val="35000"/>
                  </a:schemeClr>
                </a:solidFill>
              </a:rPr>
              <a:t>Yesu ye mukama waffe, eyeekenneenya obulamu bwaffe era n’atusasula okusinziira ku bulamu bwaffe.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solidFill>
                  <a:srgbClr val="ff0000"/>
                </a:solidFill>
              </a:rPr>
              <a:t>Quiz 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g" sz="3200">
                <a:solidFill>
                  <a:schemeClr val="tx1">
                    <a:lumMod val="65000"/>
                    <a:lumOff val="35000"/>
                  </a:schemeClr>
                </a:solidFill>
              </a:rPr>
              <a:t>Kiki mukama kye yakwasa abaweereza nga batambula ewala?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1 </a:t>
            </a:r>
            <a:r xmlns:a="http://schemas.openxmlformats.org/drawingml/2006/main">
              <a:rPr altLang="ko-KR" lang="lg" sz="2800">
                <a:solidFill>
                  <a:schemeClr val="tx1">
                    <a:lumMod val="65000"/>
                    <a:lumOff val="35000"/>
                  </a:schemeClr>
                </a:solidFill>
              </a:rPr>
              <a:t>ennyumba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2 </a:t>
            </a:r>
            <a:r xmlns:a="http://schemas.openxmlformats.org/drawingml/2006/main">
              <a:rPr altLang="ko-KR" lang="lg" sz="2800">
                <a:solidFill>
                  <a:schemeClr val="tx1">
                    <a:lumMod val="65000"/>
                    <a:lumOff val="35000"/>
                  </a:schemeClr>
                </a:solidFill>
              </a:rPr>
              <a:t>ennimiro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3 </a:t>
            </a:r>
            <a:r xmlns:a="http://schemas.openxmlformats.org/drawingml/2006/main">
              <a:rPr altLang="ko-KR" lang="lg" sz="2800">
                <a:solidFill>
                  <a:schemeClr val="tx1">
                    <a:lumMod val="65000"/>
                    <a:lumOff val="35000"/>
                  </a:schemeClr>
                </a:solidFill>
              </a:rPr>
              <a:t>edduuka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chemeClr val="tx1">
                    <a:lumMod val="65000"/>
                    <a:lumOff val="35000"/>
                  </a:schemeClr>
                </a:solidFill>
              </a:rPr>
              <a:t>4 </a:t>
            </a:r>
            <a:r xmlns:a="http://schemas.openxmlformats.org/drawingml/2006/main">
              <a:rPr altLang="ko-KR" lang="lg" sz="2800">
                <a:solidFill>
                  <a:schemeClr val="tx1">
                    <a:lumMod val="65000"/>
                    <a:lumOff val="35000"/>
                  </a:schemeClr>
                </a:solidFill>
              </a:rPr>
              <a:t>ekitone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g" sz="2800">
                <a:solidFill>
                  <a:srgbClr val="ff0000"/>
                </a:solidFill>
              </a:rPr>
              <a:t>4 </a:t>
            </a:r>
            <a:r xmlns:a="http://schemas.openxmlformats.org/drawingml/2006/main">
              <a:rPr altLang="ko-KR" lang="lg" sz="2800">
                <a:solidFill>
                  <a:srgbClr val="ff0000"/>
                </a:solidFill>
              </a:rPr>
              <a:t>ekitone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g" sz="4000"/>
              <a:t>Ekigambo kya leero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g" sz="3600"/>
              <a:t>"Mukama we n'amuddamu nti, 'Okoze bulungi, omuweereza omulungi era omwesigwa! Obadde mwesigwa n'ebintu ebitonotono; nja kukuteeka mu buvunaanyizibwa ku bintu bingi. Jjangu ogabane essanyu lya mukama wo!'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g" sz="2800">
                <a:solidFill>
                  <a:schemeClr val="tx1">
                    <a:lumMod val="65000"/>
                    <a:lumOff val="35000"/>
                  </a:schemeClr>
                </a:solidFill>
              </a:rPr>
              <a:t>Matayo</a:t>
            </a:r>
            <a:r xmlns:a="http://schemas.openxmlformats.org/drawingml/2006/main">
              <a:rPr altLang="en-US" lang="lg" sz="2800">
                <a:solidFill>
                  <a:schemeClr val="tx1">
                    <a:lumMod val="65000"/>
                    <a:lumOff val="35000"/>
                  </a:schemeClr>
                </a:solidFill>
              </a:rPr>
              <a:t> </a:t>
            </a:r>
            <a:r xmlns:a="http://schemas.openxmlformats.org/drawingml/2006/main">
              <a:rPr altLang="ko-KR" lang="lg"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